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Proxima Nova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roximaNova-boldItalic.fntdata"/><Relationship Id="rId10" Type="http://schemas.openxmlformats.org/officeDocument/2006/relationships/font" Target="fonts/ProximaNova-italic.fntdata"/><Relationship Id="rId9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5e29109bd_9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5e29109bd_9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76623a5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76623a5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7600" y="219075"/>
            <a:ext cx="543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PARIS SUMMIT OUTCOMES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4175"/>
            <a:ext cx="8839204" cy="346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BUT ALSO:</a:t>
            </a:r>
            <a:endParaRPr b="1"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22050" y="1049550"/>
            <a:ext cx="5430600" cy="15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3210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1917">
                <a:latin typeface="Proxima Nova"/>
                <a:ea typeface="Proxima Nova"/>
                <a:cs typeface="Proxima Nova"/>
                <a:sym typeface="Proxima Nova"/>
              </a:rPr>
              <a:t>Bridgetown support</a:t>
            </a:r>
            <a:endParaRPr sz="1917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210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1917">
                <a:latin typeface="Proxima Nova"/>
                <a:ea typeface="Proxima Nova"/>
                <a:cs typeface="Proxima Nova"/>
                <a:sym typeface="Proxima Nova"/>
              </a:rPr>
              <a:t>Climate/ development narrative</a:t>
            </a:r>
            <a:endParaRPr sz="1917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210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1917">
                <a:latin typeface="Proxima Nova"/>
                <a:ea typeface="Proxima Nova"/>
                <a:cs typeface="Proxima Nova"/>
                <a:sym typeface="Proxima Nova"/>
              </a:rPr>
              <a:t>Strong show of leadership from Global South</a:t>
            </a:r>
            <a:endParaRPr sz="1917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210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1917">
                <a:latin typeface="Proxima Nova"/>
                <a:ea typeface="Proxima Nova"/>
                <a:cs typeface="Proxima Nova"/>
                <a:sym typeface="Proxima Nova"/>
              </a:rPr>
              <a:t>Follow-up mechanism and roadmap with champions</a:t>
            </a:r>
            <a:endParaRPr sz="1917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6" y="2807325"/>
            <a:ext cx="3329030" cy="22114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8475" y="192775"/>
            <a:ext cx="2063825" cy="20372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593550" y="3092800"/>
            <a:ext cx="5430600" cy="15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roxima Nova"/>
              <a:buChar char="●"/>
            </a:pPr>
            <a:r>
              <a:rPr lang="en" sz="1700">
                <a:latin typeface="Proxima Nova"/>
                <a:ea typeface="Proxima Nova"/>
                <a:cs typeface="Proxima Nova"/>
                <a:sym typeface="Proxima Nova"/>
              </a:rPr>
              <a:t>Disengagement from G7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roxima Nova"/>
              <a:buChar char="●"/>
            </a:pPr>
            <a:r>
              <a:rPr lang="en" sz="1700">
                <a:latin typeface="Proxima Nova"/>
                <a:ea typeface="Proxima Nova"/>
                <a:cs typeface="Proxima Nova"/>
                <a:sym typeface="Proxima Nova"/>
              </a:rPr>
              <a:t>Window dressing of existing promises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