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68" r:id="rId5"/>
    <p:sldId id="272" r:id="rId6"/>
    <p:sldId id="259" r:id="rId7"/>
    <p:sldId id="262" r:id="rId8"/>
    <p:sldId id="269" r:id="rId9"/>
    <p:sldId id="263" r:id="rId10"/>
    <p:sldId id="277" r:id="rId11"/>
    <p:sldId id="266" r:id="rId12"/>
    <p:sldId id="265" r:id="rId13"/>
    <p:sldId id="28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14"/>
    <p:restoredTop sz="96405"/>
  </p:normalViewPr>
  <p:slideViewPr>
    <p:cSldViewPr snapToGrid="0" snapToObjects="1">
      <p:cViewPr varScale="1">
        <p:scale>
          <a:sx n="126" d="100"/>
          <a:sy n="126" d="100"/>
        </p:scale>
        <p:origin x="216" y="3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36371-48BD-3743-A930-02A43A0CD832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601B47-E02D-1149-894F-B388C72F9E01}">
      <dgm:prSet phldrT="[Text]"/>
      <dgm:spPr/>
      <dgm:t>
        <a:bodyPr/>
        <a:lstStyle/>
        <a:p>
          <a:r>
            <a:rPr lang="en-GB" dirty="0" err="1"/>
            <a:t>Amb</a:t>
          </a:r>
          <a:r>
            <a:rPr lang="en-GB" dirty="0"/>
            <a:t>. Luca Ferrari – G7 Sherpa &amp; G7 Diplomatic Advisor to the Prime Minister</a:t>
          </a:r>
        </a:p>
      </dgm:t>
    </dgm:pt>
    <dgm:pt modelId="{90723429-D4C9-A942-AB8C-ABB708E1BECE}" type="parTrans" cxnId="{DDC6A242-67EC-9547-B8FA-159053A27758}">
      <dgm:prSet/>
      <dgm:spPr/>
      <dgm:t>
        <a:bodyPr/>
        <a:lstStyle/>
        <a:p>
          <a:endParaRPr lang="en-GB"/>
        </a:p>
      </dgm:t>
    </dgm:pt>
    <dgm:pt modelId="{BBEE1BEC-9F35-2542-9E37-7AC9A7331053}" type="sibTrans" cxnId="{DDC6A242-67EC-9547-B8FA-159053A27758}">
      <dgm:prSet/>
      <dgm:spPr/>
      <dgm:t>
        <a:bodyPr/>
        <a:lstStyle/>
        <a:p>
          <a:endParaRPr lang="en-GB"/>
        </a:p>
      </dgm:t>
    </dgm:pt>
    <dgm:pt modelId="{E46724A2-A6F2-DF40-985B-E6FD95343590}" type="asst">
      <dgm:prSet phldrT="[Text]"/>
      <dgm:spPr/>
      <dgm:t>
        <a:bodyPr/>
        <a:lstStyle/>
        <a:p>
          <a:r>
            <a:rPr lang="en-GB" dirty="0"/>
            <a:t>Fausto </a:t>
          </a:r>
          <a:r>
            <a:rPr lang="en-GB" dirty="0" err="1"/>
            <a:t>Panchianco</a:t>
          </a:r>
          <a:r>
            <a:rPr lang="en-GB" dirty="0"/>
            <a:t> – G7 </a:t>
          </a:r>
          <a:r>
            <a:rPr lang="en-US" dirty="0"/>
            <a:t>Head of Office</a:t>
          </a:r>
          <a:endParaRPr lang="en-GB" dirty="0"/>
        </a:p>
      </dgm:t>
    </dgm:pt>
    <dgm:pt modelId="{624C4578-7DE5-8E4C-B0F9-16FEF5B75FB9}" type="parTrans" cxnId="{EC6516A6-BAA5-F845-926F-9C17DBA2A802}">
      <dgm:prSet/>
      <dgm:spPr/>
      <dgm:t>
        <a:bodyPr/>
        <a:lstStyle/>
        <a:p>
          <a:endParaRPr lang="en-GB"/>
        </a:p>
      </dgm:t>
    </dgm:pt>
    <dgm:pt modelId="{7581C6ED-DC04-A34B-B36F-B6778DAC392A}" type="sibTrans" cxnId="{EC6516A6-BAA5-F845-926F-9C17DBA2A802}">
      <dgm:prSet/>
      <dgm:spPr/>
      <dgm:t>
        <a:bodyPr/>
        <a:lstStyle/>
        <a:p>
          <a:endParaRPr lang="en-GB"/>
        </a:p>
      </dgm:t>
    </dgm:pt>
    <dgm:pt modelId="{D9D87054-B92F-0543-9925-CFB559B5C508}">
      <dgm:prSet phldrT="[Text]"/>
      <dgm:spPr/>
      <dgm:t>
        <a:bodyPr/>
        <a:lstStyle/>
        <a:p>
          <a:r>
            <a:rPr lang="en-GB" dirty="0"/>
            <a:t>Francesco Rampa (Food &amp; Nutrition Expert)	</a:t>
          </a:r>
        </a:p>
      </dgm:t>
    </dgm:pt>
    <dgm:pt modelId="{286AC281-7BE2-9540-B493-A58021F250AF}" type="parTrans" cxnId="{5AF1FA1B-1BC3-E045-8CCB-740BD9468845}">
      <dgm:prSet/>
      <dgm:spPr/>
      <dgm:t>
        <a:bodyPr/>
        <a:lstStyle/>
        <a:p>
          <a:endParaRPr lang="en-GB"/>
        </a:p>
      </dgm:t>
    </dgm:pt>
    <dgm:pt modelId="{5718754B-9469-9943-8A26-80E7634B2D5F}" type="sibTrans" cxnId="{5AF1FA1B-1BC3-E045-8CCB-740BD9468845}">
      <dgm:prSet/>
      <dgm:spPr/>
      <dgm:t>
        <a:bodyPr/>
        <a:lstStyle/>
        <a:p>
          <a:endParaRPr lang="en-GB"/>
        </a:p>
      </dgm:t>
    </dgm:pt>
    <dgm:pt modelId="{2688F931-5600-0A4A-B1B0-19F59B46475F}">
      <dgm:prSet phldrT="[Text]"/>
      <dgm:spPr/>
      <dgm:t>
        <a:bodyPr/>
        <a:lstStyle/>
        <a:p>
          <a:r>
            <a:rPr lang="en-GB" dirty="0"/>
            <a:t>Claudio Cali (Health Expert)</a:t>
          </a:r>
        </a:p>
      </dgm:t>
    </dgm:pt>
    <dgm:pt modelId="{F7ACAF50-E240-834F-9067-D16FD9A76A06}" type="parTrans" cxnId="{29DE99EE-4982-B04B-A5CE-B6D6F4673851}">
      <dgm:prSet/>
      <dgm:spPr/>
      <dgm:t>
        <a:bodyPr/>
        <a:lstStyle/>
        <a:p>
          <a:endParaRPr lang="en-GB"/>
        </a:p>
      </dgm:t>
    </dgm:pt>
    <dgm:pt modelId="{6D47CF12-46B9-2E48-B26E-6316DCE2EB1C}" type="sibTrans" cxnId="{29DE99EE-4982-B04B-A5CE-B6D6F4673851}">
      <dgm:prSet/>
      <dgm:spPr/>
      <dgm:t>
        <a:bodyPr/>
        <a:lstStyle/>
        <a:p>
          <a:endParaRPr lang="en-GB"/>
        </a:p>
      </dgm:t>
    </dgm:pt>
    <dgm:pt modelId="{FB7B2967-3A05-B948-B47D-8E398FD1018B}" type="asst">
      <dgm:prSet/>
      <dgm:spPr/>
      <dgm:t>
        <a:bodyPr/>
        <a:lstStyle/>
        <a:p>
          <a:r>
            <a:rPr lang="en-GB" dirty="0"/>
            <a:t>Fabrizio </a:t>
          </a:r>
          <a:r>
            <a:rPr lang="en-GB" dirty="0" err="1"/>
            <a:t>Saggio</a:t>
          </a:r>
          <a:r>
            <a:rPr lang="en-GB" dirty="0"/>
            <a:t> –Diplomatic Advisor to PM</a:t>
          </a:r>
        </a:p>
      </dgm:t>
    </dgm:pt>
    <dgm:pt modelId="{057B62AA-EC4F-4548-9672-7ECF37B43D07}" type="parTrans" cxnId="{63C5E713-C51B-814C-A2FD-E2B42FBC518D}">
      <dgm:prSet/>
      <dgm:spPr/>
      <dgm:t>
        <a:bodyPr/>
        <a:lstStyle/>
        <a:p>
          <a:endParaRPr lang="en-GB"/>
        </a:p>
      </dgm:t>
    </dgm:pt>
    <dgm:pt modelId="{88739862-C82C-A14B-8508-C1445C264151}" type="sibTrans" cxnId="{63C5E713-C51B-814C-A2FD-E2B42FBC518D}">
      <dgm:prSet/>
      <dgm:spPr/>
      <dgm:t>
        <a:bodyPr/>
        <a:lstStyle/>
        <a:p>
          <a:endParaRPr lang="en-GB"/>
        </a:p>
      </dgm:t>
    </dgm:pt>
    <dgm:pt modelId="{64281AA7-7CEC-7B4F-B4C6-8734331DD4EC}">
      <dgm:prSet phldrT="[Text]"/>
      <dgm:spPr/>
      <dgm:t>
        <a:bodyPr/>
        <a:lstStyle/>
        <a:p>
          <a:r>
            <a:rPr lang="en-GB" dirty="0"/>
            <a:t>Agostino </a:t>
          </a:r>
          <a:r>
            <a:rPr lang="en-GB" dirty="0" err="1"/>
            <a:t>Inguscio</a:t>
          </a:r>
          <a:r>
            <a:rPr lang="en-GB" dirty="0"/>
            <a:t> &amp; </a:t>
          </a:r>
          <a:r>
            <a:rPr lang="en-GB" dirty="0" err="1"/>
            <a:t>Duccio</a:t>
          </a:r>
          <a:r>
            <a:rPr lang="en-GB" dirty="0"/>
            <a:t> Maria </a:t>
          </a:r>
          <a:r>
            <a:rPr lang="en-GB" dirty="0" err="1"/>
            <a:t>Tenti</a:t>
          </a:r>
          <a:r>
            <a:rPr lang="en-GB" dirty="0"/>
            <a:t> (Climate Energy &amp; Env Experts)</a:t>
          </a:r>
        </a:p>
      </dgm:t>
    </dgm:pt>
    <dgm:pt modelId="{5F721DE9-70C5-9941-8A7D-5455CB403343}" type="parTrans" cxnId="{C6E0A1C1-C431-124C-9A23-171EACD81F8F}">
      <dgm:prSet/>
      <dgm:spPr/>
      <dgm:t>
        <a:bodyPr/>
        <a:lstStyle/>
        <a:p>
          <a:endParaRPr lang="en-GB"/>
        </a:p>
      </dgm:t>
    </dgm:pt>
    <dgm:pt modelId="{B4BE396A-CBC6-2548-87B2-7CD9FC79E8CE}" type="sibTrans" cxnId="{C6E0A1C1-C431-124C-9A23-171EACD81F8F}">
      <dgm:prSet/>
      <dgm:spPr/>
      <dgm:t>
        <a:bodyPr/>
        <a:lstStyle/>
        <a:p>
          <a:endParaRPr lang="en-GB"/>
        </a:p>
      </dgm:t>
    </dgm:pt>
    <dgm:pt modelId="{CD572C0D-ABF4-774F-BB5B-2E5A9D9BA289}">
      <dgm:prSet phldrT="[Text]"/>
      <dgm:spPr/>
      <dgm:t>
        <a:bodyPr/>
        <a:lstStyle/>
        <a:p>
          <a:r>
            <a:rPr lang="en-GB" dirty="0"/>
            <a:t>11 other experts</a:t>
          </a:r>
        </a:p>
      </dgm:t>
    </dgm:pt>
    <dgm:pt modelId="{7A75D96C-C942-F54D-AF48-E9AB8BD6EB94}" type="parTrans" cxnId="{553C00CA-F233-E94B-BCE3-06C9BEE07DC4}">
      <dgm:prSet/>
      <dgm:spPr/>
      <dgm:t>
        <a:bodyPr/>
        <a:lstStyle/>
        <a:p>
          <a:endParaRPr lang="en-GB"/>
        </a:p>
      </dgm:t>
    </dgm:pt>
    <dgm:pt modelId="{FABE26DE-E79A-6545-AD6A-4431E4289DF2}" type="sibTrans" cxnId="{553C00CA-F233-E94B-BCE3-06C9BEE07DC4}">
      <dgm:prSet/>
      <dgm:spPr/>
      <dgm:t>
        <a:bodyPr/>
        <a:lstStyle/>
        <a:p>
          <a:endParaRPr lang="en-GB"/>
        </a:p>
      </dgm:t>
    </dgm:pt>
    <dgm:pt modelId="{C624D715-2167-A346-B5AF-20CCBF96C948}" type="pres">
      <dgm:prSet presAssocID="{A4536371-48BD-3743-A930-02A43A0CD83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2C059AD-7199-B749-8553-5549F19C8F78}" type="pres">
      <dgm:prSet presAssocID="{E7601B47-E02D-1149-894F-B388C72F9E01}" presName="hierRoot1" presStyleCnt="0">
        <dgm:presLayoutVars>
          <dgm:hierBranch val="init"/>
        </dgm:presLayoutVars>
      </dgm:prSet>
      <dgm:spPr/>
    </dgm:pt>
    <dgm:pt modelId="{23ECD3ED-E781-BF4F-99E1-5B6F1B128F05}" type="pres">
      <dgm:prSet presAssocID="{E7601B47-E02D-1149-894F-B388C72F9E01}" presName="rootComposite1" presStyleCnt="0"/>
      <dgm:spPr/>
    </dgm:pt>
    <dgm:pt modelId="{E17C1617-4D93-DC49-9D87-75590FDD5938}" type="pres">
      <dgm:prSet presAssocID="{E7601B47-E02D-1149-894F-B388C72F9E01}" presName="rootText1" presStyleLbl="node0" presStyleIdx="0" presStyleCnt="1">
        <dgm:presLayoutVars>
          <dgm:chPref val="3"/>
        </dgm:presLayoutVars>
      </dgm:prSet>
      <dgm:spPr/>
    </dgm:pt>
    <dgm:pt modelId="{86B60E61-EA86-D54C-B85B-F574E53E33A9}" type="pres">
      <dgm:prSet presAssocID="{E7601B47-E02D-1149-894F-B388C72F9E01}" presName="rootConnector1" presStyleLbl="node1" presStyleIdx="0" presStyleCnt="0"/>
      <dgm:spPr/>
    </dgm:pt>
    <dgm:pt modelId="{3C997E21-ACEC-7446-92DF-2F177720D403}" type="pres">
      <dgm:prSet presAssocID="{E7601B47-E02D-1149-894F-B388C72F9E01}" presName="hierChild2" presStyleCnt="0"/>
      <dgm:spPr/>
    </dgm:pt>
    <dgm:pt modelId="{4ABE7394-D6E6-AE4E-AF7D-138457080116}" type="pres">
      <dgm:prSet presAssocID="{286AC281-7BE2-9540-B493-A58021F250AF}" presName="Name37" presStyleLbl="parChTrans1D2" presStyleIdx="0" presStyleCnt="6"/>
      <dgm:spPr/>
    </dgm:pt>
    <dgm:pt modelId="{5A23A407-E9C3-1447-87CB-30D19F9BF2F5}" type="pres">
      <dgm:prSet presAssocID="{D9D87054-B92F-0543-9925-CFB559B5C508}" presName="hierRoot2" presStyleCnt="0">
        <dgm:presLayoutVars>
          <dgm:hierBranch val="init"/>
        </dgm:presLayoutVars>
      </dgm:prSet>
      <dgm:spPr/>
    </dgm:pt>
    <dgm:pt modelId="{D227AFD5-B7A3-A04C-A10A-D9ABF3F7DF4A}" type="pres">
      <dgm:prSet presAssocID="{D9D87054-B92F-0543-9925-CFB559B5C508}" presName="rootComposite" presStyleCnt="0"/>
      <dgm:spPr/>
    </dgm:pt>
    <dgm:pt modelId="{F077C9FB-6658-E24F-8CD9-72DB3251CA98}" type="pres">
      <dgm:prSet presAssocID="{D9D87054-B92F-0543-9925-CFB559B5C508}" presName="rootText" presStyleLbl="node2" presStyleIdx="0" presStyleCnt="4">
        <dgm:presLayoutVars>
          <dgm:chPref val="3"/>
        </dgm:presLayoutVars>
      </dgm:prSet>
      <dgm:spPr/>
    </dgm:pt>
    <dgm:pt modelId="{A2DD1A93-734A-DE43-946F-6EABD708ABFF}" type="pres">
      <dgm:prSet presAssocID="{D9D87054-B92F-0543-9925-CFB559B5C508}" presName="rootConnector" presStyleLbl="node2" presStyleIdx="0" presStyleCnt="4"/>
      <dgm:spPr/>
    </dgm:pt>
    <dgm:pt modelId="{D4750FCD-A6F9-6946-BFA4-3EE892E028B5}" type="pres">
      <dgm:prSet presAssocID="{D9D87054-B92F-0543-9925-CFB559B5C508}" presName="hierChild4" presStyleCnt="0"/>
      <dgm:spPr/>
    </dgm:pt>
    <dgm:pt modelId="{D2BE0291-E675-B34C-9FE4-E50995B90256}" type="pres">
      <dgm:prSet presAssocID="{D9D87054-B92F-0543-9925-CFB559B5C508}" presName="hierChild5" presStyleCnt="0"/>
      <dgm:spPr/>
    </dgm:pt>
    <dgm:pt modelId="{77F2B3F1-2E53-3B40-80F0-29C797B7F55B}" type="pres">
      <dgm:prSet presAssocID="{F7ACAF50-E240-834F-9067-D16FD9A76A06}" presName="Name37" presStyleLbl="parChTrans1D2" presStyleIdx="1" presStyleCnt="6"/>
      <dgm:spPr/>
    </dgm:pt>
    <dgm:pt modelId="{818BBE7D-93A1-4A49-A44D-1045094B3988}" type="pres">
      <dgm:prSet presAssocID="{2688F931-5600-0A4A-B1B0-19F59B46475F}" presName="hierRoot2" presStyleCnt="0">
        <dgm:presLayoutVars>
          <dgm:hierBranch val="init"/>
        </dgm:presLayoutVars>
      </dgm:prSet>
      <dgm:spPr/>
    </dgm:pt>
    <dgm:pt modelId="{42100341-B7E0-C549-B697-BFB439F18DB1}" type="pres">
      <dgm:prSet presAssocID="{2688F931-5600-0A4A-B1B0-19F59B46475F}" presName="rootComposite" presStyleCnt="0"/>
      <dgm:spPr/>
    </dgm:pt>
    <dgm:pt modelId="{117033C1-180C-8844-A4D4-327204AF9CA5}" type="pres">
      <dgm:prSet presAssocID="{2688F931-5600-0A4A-B1B0-19F59B46475F}" presName="rootText" presStyleLbl="node2" presStyleIdx="1" presStyleCnt="4">
        <dgm:presLayoutVars>
          <dgm:chPref val="3"/>
        </dgm:presLayoutVars>
      </dgm:prSet>
      <dgm:spPr/>
    </dgm:pt>
    <dgm:pt modelId="{6A56F2AF-A009-F344-9EAF-7F949B3A7F03}" type="pres">
      <dgm:prSet presAssocID="{2688F931-5600-0A4A-B1B0-19F59B46475F}" presName="rootConnector" presStyleLbl="node2" presStyleIdx="1" presStyleCnt="4"/>
      <dgm:spPr/>
    </dgm:pt>
    <dgm:pt modelId="{7F01458E-07AA-2745-9EFB-E1B373EC7915}" type="pres">
      <dgm:prSet presAssocID="{2688F931-5600-0A4A-B1B0-19F59B46475F}" presName="hierChild4" presStyleCnt="0"/>
      <dgm:spPr/>
    </dgm:pt>
    <dgm:pt modelId="{0306F38B-DE6A-A74E-BACC-2674F7FE20DB}" type="pres">
      <dgm:prSet presAssocID="{2688F931-5600-0A4A-B1B0-19F59B46475F}" presName="hierChild5" presStyleCnt="0"/>
      <dgm:spPr/>
    </dgm:pt>
    <dgm:pt modelId="{FBCF4BDC-2C8A-F34C-AD40-F45964D65786}" type="pres">
      <dgm:prSet presAssocID="{5F721DE9-70C5-9941-8A7D-5455CB403343}" presName="Name37" presStyleLbl="parChTrans1D2" presStyleIdx="2" presStyleCnt="6"/>
      <dgm:spPr/>
    </dgm:pt>
    <dgm:pt modelId="{22503C0C-DEFD-FF44-866C-00B7BC3B7B79}" type="pres">
      <dgm:prSet presAssocID="{64281AA7-7CEC-7B4F-B4C6-8734331DD4EC}" presName="hierRoot2" presStyleCnt="0">
        <dgm:presLayoutVars>
          <dgm:hierBranch val="init"/>
        </dgm:presLayoutVars>
      </dgm:prSet>
      <dgm:spPr/>
    </dgm:pt>
    <dgm:pt modelId="{7BEAC48D-0269-5046-992B-66F31357AF04}" type="pres">
      <dgm:prSet presAssocID="{64281AA7-7CEC-7B4F-B4C6-8734331DD4EC}" presName="rootComposite" presStyleCnt="0"/>
      <dgm:spPr/>
    </dgm:pt>
    <dgm:pt modelId="{D8C1F62D-F9FD-B34D-B365-162F1DB9C0BA}" type="pres">
      <dgm:prSet presAssocID="{64281AA7-7CEC-7B4F-B4C6-8734331DD4EC}" presName="rootText" presStyleLbl="node2" presStyleIdx="2" presStyleCnt="4">
        <dgm:presLayoutVars>
          <dgm:chPref val="3"/>
        </dgm:presLayoutVars>
      </dgm:prSet>
      <dgm:spPr/>
    </dgm:pt>
    <dgm:pt modelId="{C23DBBE1-8000-9E40-BAC3-BA44ECB1D49C}" type="pres">
      <dgm:prSet presAssocID="{64281AA7-7CEC-7B4F-B4C6-8734331DD4EC}" presName="rootConnector" presStyleLbl="node2" presStyleIdx="2" presStyleCnt="4"/>
      <dgm:spPr/>
    </dgm:pt>
    <dgm:pt modelId="{07F16545-40D2-8045-9E37-BD9806B76F41}" type="pres">
      <dgm:prSet presAssocID="{64281AA7-7CEC-7B4F-B4C6-8734331DD4EC}" presName="hierChild4" presStyleCnt="0"/>
      <dgm:spPr/>
    </dgm:pt>
    <dgm:pt modelId="{9FA074D1-C649-364D-9FFF-6BEA09C3B766}" type="pres">
      <dgm:prSet presAssocID="{64281AA7-7CEC-7B4F-B4C6-8734331DD4EC}" presName="hierChild5" presStyleCnt="0"/>
      <dgm:spPr/>
    </dgm:pt>
    <dgm:pt modelId="{80DEDA6B-F612-5548-975B-058E5645B652}" type="pres">
      <dgm:prSet presAssocID="{7A75D96C-C942-F54D-AF48-E9AB8BD6EB94}" presName="Name37" presStyleLbl="parChTrans1D2" presStyleIdx="3" presStyleCnt="6"/>
      <dgm:spPr/>
    </dgm:pt>
    <dgm:pt modelId="{17C1CB73-668F-774A-9CE6-5DE6877CC3C3}" type="pres">
      <dgm:prSet presAssocID="{CD572C0D-ABF4-774F-BB5B-2E5A9D9BA289}" presName="hierRoot2" presStyleCnt="0">
        <dgm:presLayoutVars>
          <dgm:hierBranch val="init"/>
        </dgm:presLayoutVars>
      </dgm:prSet>
      <dgm:spPr/>
    </dgm:pt>
    <dgm:pt modelId="{5B20EC4A-86D9-814E-9486-8FE60AE26171}" type="pres">
      <dgm:prSet presAssocID="{CD572C0D-ABF4-774F-BB5B-2E5A9D9BA289}" presName="rootComposite" presStyleCnt="0"/>
      <dgm:spPr/>
    </dgm:pt>
    <dgm:pt modelId="{EAC98E55-CCDC-4A49-BEE5-695B4F18636C}" type="pres">
      <dgm:prSet presAssocID="{CD572C0D-ABF4-774F-BB5B-2E5A9D9BA289}" presName="rootText" presStyleLbl="node2" presStyleIdx="3" presStyleCnt="4">
        <dgm:presLayoutVars>
          <dgm:chPref val="3"/>
        </dgm:presLayoutVars>
      </dgm:prSet>
      <dgm:spPr/>
    </dgm:pt>
    <dgm:pt modelId="{CD3402D3-485E-E946-9A6F-2585C80D8694}" type="pres">
      <dgm:prSet presAssocID="{CD572C0D-ABF4-774F-BB5B-2E5A9D9BA289}" presName="rootConnector" presStyleLbl="node2" presStyleIdx="3" presStyleCnt="4"/>
      <dgm:spPr/>
    </dgm:pt>
    <dgm:pt modelId="{1B0B38E8-A8BD-F846-AE79-8585E96AAF0E}" type="pres">
      <dgm:prSet presAssocID="{CD572C0D-ABF4-774F-BB5B-2E5A9D9BA289}" presName="hierChild4" presStyleCnt="0"/>
      <dgm:spPr/>
    </dgm:pt>
    <dgm:pt modelId="{DB85F348-252D-2F47-AB3A-D16F51E8D902}" type="pres">
      <dgm:prSet presAssocID="{CD572C0D-ABF4-774F-BB5B-2E5A9D9BA289}" presName="hierChild5" presStyleCnt="0"/>
      <dgm:spPr/>
    </dgm:pt>
    <dgm:pt modelId="{9CF7F7D2-604E-E24C-8B1B-3A7042C1CCD8}" type="pres">
      <dgm:prSet presAssocID="{E7601B47-E02D-1149-894F-B388C72F9E01}" presName="hierChild3" presStyleCnt="0"/>
      <dgm:spPr/>
    </dgm:pt>
    <dgm:pt modelId="{13EDF70B-19E2-B247-BA6C-35C005CBBC95}" type="pres">
      <dgm:prSet presAssocID="{624C4578-7DE5-8E4C-B0F9-16FEF5B75FB9}" presName="Name111" presStyleLbl="parChTrans1D2" presStyleIdx="4" presStyleCnt="6"/>
      <dgm:spPr/>
    </dgm:pt>
    <dgm:pt modelId="{F0B57DAB-4066-D448-97B4-7A4225C30495}" type="pres">
      <dgm:prSet presAssocID="{E46724A2-A6F2-DF40-985B-E6FD95343590}" presName="hierRoot3" presStyleCnt="0">
        <dgm:presLayoutVars>
          <dgm:hierBranch val="init"/>
        </dgm:presLayoutVars>
      </dgm:prSet>
      <dgm:spPr/>
    </dgm:pt>
    <dgm:pt modelId="{EA720ADA-6AE5-E740-B893-AB405C25441F}" type="pres">
      <dgm:prSet presAssocID="{E46724A2-A6F2-DF40-985B-E6FD95343590}" presName="rootComposite3" presStyleCnt="0"/>
      <dgm:spPr/>
    </dgm:pt>
    <dgm:pt modelId="{6C49CCD0-54F8-2145-A113-30D878F96AD2}" type="pres">
      <dgm:prSet presAssocID="{E46724A2-A6F2-DF40-985B-E6FD95343590}" presName="rootText3" presStyleLbl="asst1" presStyleIdx="0" presStyleCnt="2" custLinFactX="23498" custLinFactNeighborX="100000" custLinFactNeighborY="13499">
        <dgm:presLayoutVars>
          <dgm:chPref val="3"/>
        </dgm:presLayoutVars>
      </dgm:prSet>
      <dgm:spPr/>
    </dgm:pt>
    <dgm:pt modelId="{8501D5B4-A5DC-B64B-99E3-A43233ABB00E}" type="pres">
      <dgm:prSet presAssocID="{E46724A2-A6F2-DF40-985B-E6FD95343590}" presName="rootConnector3" presStyleLbl="asst1" presStyleIdx="0" presStyleCnt="2"/>
      <dgm:spPr/>
    </dgm:pt>
    <dgm:pt modelId="{02A2DC8A-F215-564B-B6AC-B9940AFDA6D2}" type="pres">
      <dgm:prSet presAssocID="{E46724A2-A6F2-DF40-985B-E6FD95343590}" presName="hierChild6" presStyleCnt="0"/>
      <dgm:spPr/>
    </dgm:pt>
    <dgm:pt modelId="{18D1E16E-DE8E-0A41-ADEE-900E558FC274}" type="pres">
      <dgm:prSet presAssocID="{E46724A2-A6F2-DF40-985B-E6FD95343590}" presName="hierChild7" presStyleCnt="0"/>
      <dgm:spPr/>
    </dgm:pt>
    <dgm:pt modelId="{DE14A549-19B9-BC49-8B0F-DC9209DCD847}" type="pres">
      <dgm:prSet presAssocID="{057B62AA-EC4F-4548-9672-7ECF37B43D07}" presName="Name111" presStyleLbl="parChTrans1D2" presStyleIdx="5" presStyleCnt="6"/>
      <dgm:spPr/>
    </dgm:pt>
    <dgm:pt modelId="{7C8BF999-D770-2245-B06D-20334DBAA257}" type="pres">
      <dgm:prSet presAssocID="{FB7B2967-3A05-B948-B47D-8E398FD1018B}" presName="hierRoot3" presStyleCnt="0">
        <dgm:presLayoutVars>
          <dgm:hierBranch val="init"/>
        </dgm:presLayoutVars>
      </dgm:prSet>
      <dgm:spPr/>
    </dgm:pt>
    <dgm:pt modelId="{D233EAFF-F22A-3A40-9D02-11D6B007EE26}" type="pres">
      <dgm:prSet presAssocID="{FB7B2967-3A05-B948-B47D-8E398FD1018B}" presName="rootComposite3" presStyleCnt="0"/>
      <dgm:spPr/>
    </dgm:pt>
    <dgm:pt modelId="{E4A77CD8-D2A7-3144-9853-3D97764793E7}" type="pres">
      <dgm:prSet presAssocID="{FB7B2967-3A05-B948-B47D-8E398FD1018B}" presName="rootText3" presStyleLbl="asst1" presStyleIdx="1" presStyleCnt="2" custLinFactX="-30089" custLinFactNeighborX="-100000" custLinFactNeighborY="-27838">
        <dgm:presLayoutVars>
          <dgm:chPref val="3"/>
        </dgm:presLayoutVars>
      </dgm:prSet>
      <dgm:spPr/>
    </dgm:pt>
    <dgm:pt modelId="{2B5CD63A-22E1-9448-B227-9C7BB923AA10}" type="pres">
      <dgm:prSet presAssocID="{FB7B2967-3A05-B948-B47D-8E398FD1018B}" presName="rootConnector3" presStyleLbl="asst1" presStyleIdx="1" presStyleCnt="2"/>
      <dgm:spPr/>
    </dgm:pt>
    <dgm:pt modelId="{0E4DED21-79EA-C442-AE16-DFDADC11DCAE}" type="pres">
      <dgm:prSet presAssocID="{FB7B2967-3A05-B948-B47D-8E398FD1018B}" presName="hierChild6" presStyleCnt="0"/>
      <dgm:spPr/>
    </dgm:pt>
    <dgm:pt modelId="{7F776DAE-8E54-5546-A47A-D574FB84EBAB}" type="pres">
      <dgm:prSet presAssocID="{FB7B2967-3A05-B948-B47D-8E398FD1018B}" presName="hierChild7" presStyleCnt="0"/>
      <dgm:spPr/>
    </dgm:pt>
  </dgm:ptLst>
  <dgm:cxnLst>
    <dgm:cxn modelId="{09756104-86FA-D24A-9C43-6BC7636DC0C1}" type="presOf" srcId="{D9D87054-B92F-0543-9925-CFB559B5C508}" destId="{F077C9FB-6658-E24F-8CD9-72DB3251CA98}" srcOrd="0" destOrd="0" presId="urn:microsoft.com/office/officeart/2005/8/layout/orgChart1"/>
    <dgm:cxn modelId="{63C5E713-C51B-814C-A2FD-E2B42FBC518D}" srcId="{E7601B47-E02D-1149-894F-B388C72F9E01}" destId="{FB7B2967-3A05-B948-B47D-8E398FD1018B}" srcOrd="1" destOrd="0" parTransId="{057B62AA-EC4F-4548-9672-7ECF37B43D07}" sibTransId="{88739862-C82C-A14B-8508-C1445C264151}"/>
    <dgm:cxn modelId="{8F7E7017-1632-8C41-A92D-943B1B32F35E}" type="presOf" srcId="{2688F931-5600-0A4A-B1B0-19F59B46475F}" destId="{6A56F2AF-A009-F344-9EAF-7F949B3A7F03}" srcOrd="1" destOrd="0" presId="urn:microsoft.com/office/officeart/2005/8/layout/orgChart1"/>
    <dgm:cxn modelId="{4F6B651B-52A4-6848-83AC-B484BCF6C6A2}" type="presOf" srcId="{64281AA7-7CEC-7B4F-B4C6-8734331DD4EC}" destId="{C23DBBE1-8000-9E40-BAC3-BA44ECB1D49C}" srcOrd="1" destOrd="0" presId="urn:microsoft.com/office/officeart/2005/8/layout/orgChart1"/>
    <dgm:cxn modelId="{5AF1FA1B-1BC3-E045-8CCB-740BD9468845}" srcId="{E7601B47-E02D-1149-894F-B388C72F9E01}" destId="{D9D87054-B92F-0543-9925-CFB559B5C508}" srcOrd="2" destOrd="0" parTransId="{286AC281-7BE2-9540-B493-A58021F250AF}" sibTransId="{5718754B-9469-9943-8A26-80E7634B2D5F}"/>
    <dgm:cxn modelId="{3898071D-C6E2-544B-B37F-5BD543912EE5}" type="presOf" srcId="{5F721DE9-70C5-9941-8A7D-5455CB403343}" destId="{FBCF4BDC-2C8A-F34C-AD40-F45964D65786}" srcOrd="0" destOrd="0" presId="urn:microsoft.com/office/officeart/2005/8/layout/orgChart1"/>
    <dgm:cxn modelId="{8C944522-A38E-C34F-93D5-5E2E3708CBB3}" type="presOf" srcId="{CD572C0D-ABF4-774F-BB5B-2E5A9D9BA289}" destId="{EAC98E55-CCDC-4A49-BEE5-695B4F18636C}" srcOrd="0" destOrd="0" presId="urn:microsoft.com/office/officeart/2005/8/layout/orgChart1"/>
    <dgm:cxn modelId="{F51BE52F-008B-A14B-A215-D708CD04DC6F}" type="presOf" srcId="{A4536371-48BD-3743-A930-02A43A0CD832}" destId="{C624D715-2167-A346-B5AF-20CCBF96C948}" srcOrd="0" destOrd="0" presId="urn:microsoft.com/office/officeart/2005/8/layout/orgChart1"/>
    <dgm:cxn modelId="{C16FD039-2160-8E43-BE88-CD607A08A73E}" type="presOf" srcId="{E7601B47-E02D-1149-894F-B388C72F9E01}" destId="{86B60E61-EA86-D54C-B85B-F574E53E33A9}" srcOrd="1" destOrd="0" presId="urn:microsoft.com/office/officeart/2005/8/layout/orgChart1"/>
    <dgm:cxn modelId="{E41C553F-41D9-1F47-8E0E-77B02D17CF13}" type="presOf" srcId="{624C4578-7DE5-8E4C-B0F9-16FEF5B75FB9}" destId="{13EDF70B-19E2-B247-BA6C-35C005CBBC95}" srcOrd="0" destOrd="0" presId="urn:microsoft.com/office/officeart/2005/8/layout/orgChart1"/>
    <dgm:cxn modelId="{DDC6A242-67EC-9547-B8FA-159053A27758}" srcId="{A4536371-48BD-3743-A930-02A43A0CD832}" destId="{E7601B47-E02D-1149-894F-B388C72F9E01}" srcOrd="0" destOrd="0" parTransId="{90723429-D4C9-A942-AB8C-ABB708E1BECE}" sibTransId="{BBEE1BEC-9F35-2542-9E37-7AC9A7331053}"/>
    <dgm:cxn modelId="{BAF0124C-48AC-E54E-89E6-7C15DEF2D590}" type="presOf" srcId="{64281AA7-7CEC-7B4F-B4C6-8734331DD4EC}" destId="{D8C1F62D-F9FD-B34D-B365-162F1DB9C0BA}" srcOrd="0" destOrd="0" presId="urn:microsoft.com/office/officeart/2005/8/layout/orgChart1"/>
    <dgm:cxn modelId="{4F46315F-E810-AE41-850C-155C576B2C35}" type="presOf" srcId="{CD572C0D-ABF4-774F-BB5B-2E5A9D9BA289}" destId="{CD3402D3-485E-E946-9A6F-2585C80D8694}" srcOrd="1" destOrd="0" presId="urn:microsoft.com/office/officeart/2005/8/layout/orgChart1"/>
    <dgm:cxn modelId="{056B4A76-4228-0144-BD8B-5CA553F0CEDD}" type="presOf" srcId="{FB7B2967-3A05-B948-B47D-8E398FD1018B}" destId="{2B5CD63A-22E1-9448-B227-9C7BB923AA10}" srcOrd="1" destOrd="0" presId="urn:microsoft.com/office/officeart/2005/8/layout/orgChart1"/>
    <dgm:cxn modelId="{4A602582-CAA2-CD4B-9A04-5621E7D59F6B}" type="presOf" srcId="{E7601B47-E02D-1149-894F-B388C72F9E01}" destId="{E17C1617-4D93-DC49-9D87-75590FDD5938}" srcOrd="0" destOrd="0" presId="urn:microsoft.com/office/officeart/2005/8/layout/orgChart1"/>
    <dgm:cxn modelId="{48B25593-E861-E041-9644-DD956B5E0681}" type="presOf" srcId="{057B62AA-EC4F-4548-9672-7ECF37B43D07}" destId="{DE14A549-19B9-BC49-8B0F-DC9209DCD847}" srcOrd="0" destOrd="0" presId="urn:microsoft.com/office/officeart/2005/8/layout/orgChart1"/>
    <dgm:cxn modelId="{8F954998-537E-D44D-81AE-58A1253FEA6D}" type="presOf" srcId="{286AC281-7BE2-9540-B493-A58021F250AF}" destId="{4ABE7394-D6E6-AE4E-AF7D-138457080116}" srcOrd="0" destOrd="0" presId="urn:microsoft.com/office/officeart/2005/8/layout/orgChart1"/>
    <dgm:cxn modelId="{FBCBA89F-9CF9-9246-85A9-F1227A3EFC7C}" type="presOf" srcId="{E46724A2-A6F2-DF40-985B-E6FD95343590}" destId="{6C49CCD0-54F8-2145-A113-30D878F96AD2}" srcOrd="0" destOrd="0" presId="urn:microsoft.com/office/officeart/2005/8/layout/orgChart1"/>
    <dgm:cxn modelId="{AD4579A5-1C4E-F84D-B252-3E1C2131595A}" type="presOf" srcId="{D9D87054-B92F-0543-9925-CFB559B5C508}" destId="{A2DD1A93-734A-DE43-946F-6EABD708ABFF}" srcOrd="1" destOrd="0" presId="urn:microsoft.com/office/officeart/2005/8/layout/orgChart1"/>
    <dgm:cxn modelId="{EC6516A6-BAA5-F845-926F-9C17DBA2A802}" srcId="{E7601B47-E02D-1149-894F-B388C72F9E01}" destId="{E46724A2-A6F2-DF40-985B-E6FD95343590}" srcOrd="0" destOrd="0" parTransId="{624C4578-7DE5-8E4C-B0F9-16FEF5B75FB9}" sibTransId="{7581C6ED-DC04-A34B-B36F-B6778DAC392A}"/>
    <dgm:cxn modelId="{7171C3AA-6205-7B42-A5EC-B93EAC997F24}" type="presOf" srcId="{E46724A2-A6F2-DF40-985B-E6FD95343590}" destId="{8501D5B4-A5DC-B64B-99E3-A43233ABB00E}" srcOrd="1" destOrd="0" presId="urn:microsoft.com/office/officeart/2005/8/layout/orgChart1"/>
    <dgm:cxn modelId="{83803CBD-7C3A-D54C-98CA-7A8143F94492}" type="presOf" srcId="{FB7B2967-3A05-B948-B47D-8E398FD1018B}" destId="{E4A77CD8-D2A7-3144-9853-3D97764793E7}" srcOrd="0" destOrd="0" presId="urn:microsoft.com/office/officeart/2005/8/layout/orgChart1"/>
    <dgm:cxn modelId="{1583F4BF-BA78-7045-A318-0C0A00FC42C9}" type="presOf" srcId="{7A75D96C-C942-F54D-AF48-E9AB8BD6EB94}" destId="{80DEDA6B-F612-5548-975B-058E5645B652}" srcOrd="0" destOrd="0" presId="urn:microsoft.com/office/officeart/2005/8/layout/orgChart1"/>
    <dgm:cxn modelId="{C6E0A1C1-C431-124C-9A23-171EACD81F8F}" srcId="{E7601B47-E02D-1149-894F-B388C72F9E01}" destId="{64281AA7-7CEC-7B4F-B4C6-8734331DD4EC}" srcOrd="4" destOrd="0" parTransId="{5F721DE9-70C5-9941-8A7D-5455CB403343}" sibTransId="{B4BE396A-CBC6-2548-87B2-7CD9FC79E8CE}"/>
    <dgm:cxn modelId="{553C00CA-F233-E94B-BCE3-06C9BEE07DC4}" srcId="{E7601B47-E02D-1149-894F-B388C72F9E01}" destId="{CD572C0D-ABF4-774F-BB5B-2E5A9D9BA289}" srcOrd="5" destOrd="0" parTransId="{7A75D96C-C942-F54D-AF48-E9AB8BD6EB94}" sibTransId="{FABE26DE-E79A-6545-AD6A-4431E4289DF2}"/>
    <dgm:cxn modelId="{C82772CB-6A75-D940-8AC1-FA5AF7937C54}" type="presOf" srcId="{2688F931-5600-0A4A-B1B0-19F59B46475F}" destId="{117033C1-180C-8844-A4D4-327204AF9CA5}" srcOrd="0" destOrd="0" presId="urn:microsoft.com/office/officeart/2005/8/layout/orgChart1"/>
    <dgm:cxn modelId="{29DE99EE-4982-B04B-A5CE-B6D6F4673851}" srcId="{E7601B47-E02D-1149-894F-B388C72F9E01}" destId="{2688F931-5600-0A4A-B1B0-19F59B46475F}" srcOrd="3" destOrd="0" parTransId="{F7ACAF50-E240-834F-9067-D16FD9A76A06}" sibTransId="{6D47CF12-46B9-2E48-B26E-6316DCE2EB1C}"/>
    <dgm:cxn modelId="{23BAF3F3-2D38-DF4A-873C-A3EEC6B31091}" type="presOf" srcId="{F7ACAF50-E240-834F-9067-D16FD9A76A06}" destId="{77F2B3F1-2E53-3B40-80F0-29C797B7F55B}" srcOrd="0" destOrd="0" presId="urn:microsoft.com/office/officeart/2005/8/layout/orgChart1"/>
    <dgm:cxn modelId="{04EF889A-EE53-B640-9FA2-E9072FF9F342}" type="presParOf" srcId="{C624D715-2167-A346-B5AF-20CCBF96C948}" destId="{C2C059AD-7199-B749-8553-5549F19C8F78}" srcOrd="0" destOrd="0" presId="urn:microsoft.com/office/officeart/2005/8/layout/orgChart1"/>
    <dgm:cxn modelId="{C5826AAB-3E63-2949-9F16-CE0FBB2FE4E5}" type="presParOf" srcId="{C2C059AD-7199-B749-8553-5549F19C8F78}" destId="{23ECD3ED-E781-BF4F-99E1-5B6F1B128F05}" srcOrd="0" destOrd="0" presId="urn:microsoft.com/office/officeart/2005/8/layout/orgChart1"/>
    <dgm:cxn modelId="{EA83BE19-2211-1E4E-9781-8835C8F5B182}" type="presParOf" srcId="{23ECD3ED-E781-BF4F-99E1-5B6F1B128F05}" destId="{E17C1617-4D93-DC49-9D87-75590FDD5938}" srcOrd="0" destOrd="0" presId="urn:microsoft.com/office/officeart/2005/8/layout/orgChart1"/>
    <dgm:cxn modelId="{6DCE9871-1955-D449-91CC-0C512C5766A7}" type="presParOf" srcId="{23ECD3ED-E781-BF4F-99E1-5B6F1B128F05}" destId="{86B60E61-EA86-D54C-B85B-F574E53E33A9}" srcOrd="1" destOrd="0" presId="urn:microsoft.com/office/officeart/2005/8/layout/orgChart1"/>
    <dgm:cxn modelId="{A0F12117-8AC4-7E46-B46B-955BC92738BE}" type="presParOf" srcId="{C2C059AD-7199-B749-8553-5549F19C8F78}" destId="{3C997E21-ACEC-7446-92DF-2F177720D403}" srcOrd="1" destOrd="0" presId="urn:microsoft.com/office/officeart/2005/8/layout/orgChart1"/>
    <dgm:cxn modelId="{AE2F44D1-CDD7-9D48-85CA-F90DBABAC480}" type="presParOf" srcId="{3C997E21-ACEC-7446-92DF-2F177720D403}" destId="{4ABE7394-D6E6-AE4E-AF7D-138457080116}" srcOrd="0" destOrd="0" presId="urn:microsoft.com/office/officeart/2005/8/layout/orgChart1"/>
    <dgm:cxn modelId="{3F5A9604-BC10-E74B-A2AB-0EDEBC653EFC}" type="presParOf" srcId="{3C997E21-ACEC-7446-92DF-2F177720D403}" destId="{5A23A407-E9C3-1447-87CB-30D19F9BF2F5}" srcOrd="1" destOrd="0" presId="urn:microsoft.com/office/officeart/2005/8/layout/orgChart1"/>
    <dgm:cxn modelId="{4975BB56-B8F3-EB44-B063-8792C7918700}" type="presParOf" srcId="{5A23A407-E9C3-1447-87CB-30D19F9BF2F5}" destId="{D227AFD5-B7A3-A04C-A10A-D9ABF3F7DF4A}" srcOrd="0" destOrd="0" presId="urn:microsoft.com/office/officeart/2005/8/layout/orgChart1"/>
    <dgm:cxn modelId="{88440729-2694-C245-A17E-BFE52535A644}" type="presParOf" srcId="{D227AFD5-B7A3-A04C-A10A-D9ABF3F7DF4A}" destId="{F077C9FB-6658-E24F-8CD9-72DB3251CA98}" srcOrd="0" destOrd="0" presId="urn:microsoft.com/office/officeart/2005/8/layout/orgChart1"/>
    <dgm:cxn modelId="{0D70A6CB-F86F-834A-9461-DAA11955E2A6}" type="presParOf" srcId="{D227AFD5-B7A3-A04C-A10A-D9ABF3F7DF4A}" destId="{A2DD1A93-734A-DE43-946F-6EABD708ABFF}" srcOrd="1" destOrd="0" presId="urn:microsoft.com/office/officeart/2005/8/layout/orgChart1"/>
    <dgm:cxn modelId="{A157876B-BA41-C644-A919-44CB9D04F6EC}" type="presParOf" srcId="{5A23A407-E9C3-1447-87CB-30D19F9BF2F5}" destId="{D4750FCD-A6F9-6946-BFA4-3EE892E028B5}" srcOrd="1" destOrd="0" presId="urn:microsoft.com/office/officeart/2005/8/layout/orgChart1"/>
    <dgm:cxn modelId="{CA098A8E-4DEB-0447-9937-96FD7E37A579}" type="presParOf" srcId="{5A23A407-E9C3-1447-87CB-30D19F9BF2F5}" destId="{D2BE0291-E675-B34C-9FE4-E50995B90256}" srcOrd="2" destOrd="0" presId="urn:microsoft.com/office/officeart/2005/8/layout/orgChart1"/>
    <dgm:cxn modelId="{42337D45-7CA9-B244-A224-A959FFA9273A}" type="presParOf" srcId="{3C997E21-ACEC-7446-92DF-2F177720D403}" destId="{77F2B3F1-2E53-3B40-80F0-29C797B7F55B}" srcOrd="2" destOrd="0" presId="urn:microsoft.com/office/officeart/2005/8/layout/orgChart1"/>
    <dgm:cxn modelId="{06198B09-3E05-1947-8C80-33F0C8022CF9}" type="presParOf" srcId="{3C997E21-ACEC-7446-92DF-2F177720D403}" destId="{818BBE7D-93A1-4A49-A44D-1045094B3988}" srcOrd="3" destOrd="0" presId="urn:microsoft.com/office/officeart/2005/8/layout/orgChart1"/>
    <dgm:cxn modelId="{EFB5440C-FF61-8042-A302-95510879E317}" type="presParOf" srcId="{818BBE7D-93A1-4A49-A44D-1045094B3988}" destId="{42100341-B7E0-C549-B697-BFB439F18DB1}" srcOrd="0" destOrd="0" presId="urn:microsoft.com/office/officeart/2005/8/layout/orgChart1"/>
    <dgm:cxn modelId="{797357F6-79FD-1B42-AC93-93834ECFBAD3}" type="presParOf" srcId="{42100341-B7E0-C549-B697-BFB439F18DB1}" destId="{117033C1-180C-8844-A4D4-327204AF9CA5}" srcOrd="0" destOrd="0" presId="urn:microsoft.com/office/officeart/2005/8/layout/orgChart1"/>
    <dgm:cxn modelId="{DB2DB3D9-840D-B54A-908B-7CD049960340}" type="presParOf" srcId="{42100341-B7E0-C549-B697-BFB439F18DB1}" destId="{6A56F2AF-A009-F344-9EAF-7F949B3A7F03}" srcOrd="1" destOrd="0" presId="urn:microsoft.com/office/officeart/2005/8/layout/orgChart1"/>
    <dgm:cxn modelId="{3871C127-CAD0-CC4B-9F33-C422181CF074}" type="presParOf" srcId="{818BBE7D-93A1-4A49-A44D-1045094B3988}" destId="{7F01458E-07AA-2745-9EFB-E1B373EC7915}" srcOrd="1" destOrd="0" presId="urn:microsoft.com/office/officeart/2005/8/layout/orgChart1"/>
    <dgm:cxn modelId="{CE253E78-78F3-924B-A806-4813CA26FAA9}" type="presParOf" srcId="{818BBE7D-93A1-4A49-A44D-1045094B3988}" destId="{0306F38B-DE6A-A74E-BACC-2674F7FE20DB}" srcOrd="2" destOrd="0" presId="urn:microsoft.com/office/officeart/2005/8/layout/orgChart1"/>
    <dgm:cxn modelId="{B2D69736-58E2-094A-B081-74076E132117}" type="presParOf" srcId="{3C997E21-ACEC-7446-92DF-2F177720D403}" destId="{FBCF4BDC-2C8A-F34C-AD40-F45964D65786}" srcOrd="4" destOrd="0" presId="urn:microsoft.com/office/officeart/2005/8/layout/orgChart1"/>
    <dgm:cxn modelId="{28468664-9501-8D4D-A57A-A264031C0DC0}" type="presParOf" srcId="{3C997E21-ACEC-7446-92DF-2F177720D403}" destId="{22503C0C-DEFD-FF44-866C-00B7BC3B7B79}" srcOrd="5" destOrd="0" presId="urn:microsoft.com/office/officeart/2005/8/layout/orgChart1"/>
    <dgm:cxn modelId="{2E767BB0-8F7B-B54B-AC0C-183D7FE5044F}" type="presParOf" srcId="{22503C0C-DEFD-FF44-866C-00B7BC3B7B79}" destId="{7BEAC48D-0269-5046-992B-66F31357AF04}" srcOrd="0" destOrd="0" presId="urn:microsoft.com/office/officeart/2005/8/layout/orgChart1"/>
    <dgm:cxn modelId="{B319436C-137D-8E47-B74A-97A8A29CB3E9}" type="presParOf" srcId="{7BEAC48D-0269-5046-992B-66F31357AF04}" destId="{D8C1F62D-F9FD-B34D-B365-162F1DB9C0BA}" srcOrd="0" destOrd="0" presId="urn:microsoft.com/office/officeart/2005/8/layout/orgChart1"/>
    <dgm:cxn modelId="{CBCBD68D-51FE-864C-B4A2-55B7411402F5}" type="presParOf" srcId="{7BEAC48D-0269-5046-992B-66F31357AF04}" destId="{C23DBBE1-8000-9E40-BAC3-BA44ECB1D49C}" srcOrd="1" destOrd="0" presId="urn:microsoft.com/office/officeart/2005/8/layout/orgChart1"/>
    <dgm:cxn modelId="{70DC9D54-57FB-4241-8E3A-18A34A9B8A4A}" type="presParOf" srcId="{22503C0C-DEFD-FF44-866C-00B7BC3B7B79}" destId="{07F16545-40D2-8045-9E37-BD9806B76F41}" srcOrd="1" destOrd="0" presId="urn:microsoft.com/office/officeart/2005/8/layout/orgChart1"/>
    <dgm:cxn modelId="{AFCAFCE5-931A-5F4E-B784-0C1DF03B8E20}" type="presParOf" srcId="{22503C0C-DEFD-FF44-866C-00B7BC3B7B79}" destId="{9FA074D1-C649-364D-9FFF-6BEA09C3B766}" srcOrd="2" destOrd="0" presId="urn:microsoft.com/office/officeart/2005/8/layout/orgChart1"/>
    <dgm:cxn modelId="{86000F3C-432F-EE41-948D-E337A388A2A8}" type="presParOf" srcId="{3C997E21-ACEC-7446-92DF-2F177720D403}" destId="{80DEDA6B-F612-5548-975B-058E5645B652}" srcOrd="6" destOrd="0" presId="urn:microsoft.com/office/officeart/2005/8/layout/orgChart1"/>
    <dgm:cxn modelId="{D9F725F0-5138-9D4D-9AA3-2DCE626F93C3}" type="presParOf" srcId="{3C997E21-ACEC-7446-92DF-2F177720D403}" destId="{17C1CB73-668F-774A-9CE6-5DE6877CC3C3}" srcOrd="7" destOrd="0" presId="urn:microsoft.com/office/officeart/2005/8/layout/orgChart1"/>
    <dgm:cxn modelId="{AC10A163-DBE0-3144-9025-397449F6D90E}" type="presParOf" srcId="{17C1CB73-668F-774A-9CE6-5DE6877CC3C3}" destId="{5B20EC4A-86D9-814E-9486-8FE60AE26171}" srcOrd="0" destOrd="0" presId="urn:microsoft.com/office/officeart/2005/8/layout/orgChart1"/>
    <dgm:cxn modelId="{57935795-8EF0-EC41-ADF4-2BDA6ACBAC82}" type="presParOf" srcId="{5B20EC4A-86D9-814E-9486-8FE60AE26171}" destId="{EAC98E55-CCDC-4A49-BEE5-695B4F18636C}" srcOrd="0" destOrd="0" presId="urn:microsoft.com/office/officeart/2005/8/layout/orgChart1"/>
    <dgm:cxn modelId="{CBB48544-EAB9-DC43-AC8D-F5402D6566CE}" type="presParOf" srcId="{5B20EC4A-86D9-814E-9486-8FE60AE26171}" destId="{CD3402D3-485E-E946-9A6F-2585C80D8694}" srcOrd="1" destOrd="0" presId="urn:microsoft.com/office/officeart/2005/8/layout/orgChart1"/>
    <dgm:cxn modelId="{1CA41EF0-576B-314B-AB91-FA882B55D0F3}" type="presParOf" srcId="{17C1CB73-668F-774A-9CE6-5DE6877CC3C3}" destId="{1B0B38E8-A8BD-F846-AE79-8585E96AAF0E}" srcOrd="1" destOrd="0" presId="urn:microsoft.com/office/officeart/2005/8/layout/orgChart1"/>
    <dgm:cxn modelId="{DB7BE29D-A47C-FE44-B9E0-EDE4D7B74B26}" type="presParOf" srcId="{17C1CB73-668F-774A-9CE6-5DE6877CC3C3}" destId="{DB85F348-252D-2F47-AB3A-D16F51E8D902}" srcOrd="2" destOrd="0" presId="urn:microsoft.com/office/officeart/2005/8/layout/orgChart1"/>
    <dgm:cxn modelId="{352F7A90-3A42-6242-B7FA-00D5BA8876BE}" type="presParOf" srcId="{C2C059AD-7199-B749-8553-5549F19C8F78}" destId="{9CF7F7D2-604E-E24C-8B1B-3A7042C1CCD8}" srcOrd="2" destOrd="0" presId="urn:microsoft.com/office/officeart/2005/8/layout/orgChart1"/>
    <dgm:cxn modelId="{F8EC60FE-6695-0048-9550-0BA93DFBE217}" type="presParOf" srcId="{9CF7F7D2-604E-E24C-8B1B-3A7042C1CCD8}" destId="{13EDF70B-19E2-B247-BA6C-35C005CBBC95}" srcOrd="0" destOrd="0" presId="urn:microsoft.com/office/officeart/2005/8/layout/orgChart1"/>
    <dgm:cxn modelId="{D673CAAC-3340-5B46-8F76-22744D8D5E24}" type="presParOf" srcId="{9CF7F7D2-604E-E24C-8B1B-3A7042C1CCD8}" destId="{F0B57DAB-4066-D448-97B4-7A4225C30495}" srcOrd="1" destOrd="0" presId="urn:microsoft.com/office/officeart/2005/8/layout/orgChart1"/>
    <dgm:cxn modelId="{F8D6EEB4-84EE-8343-ACB0-9B7D6F007A8E}" type="presParOf" srcId="{F0B57DAB-4066-D448-97B4-7A4225C30495}" destId="{EA720ADA-6AE5-E740-B893-AB405C25441F}" srcOrd="0" destOrd="0" presId="urn:microsoft.com/office/officeart/2005/8/layout/orgChart1"/>
    <dgm:cxn modelId="{49BE3755-AF7F-034E-A36E-82C2265DDE52}" type="presParOf" srcId="{EA720ADA-6AE5-E740-B893-AB405C25441F}" destId="{6C49CCD0-54F8-2145-A113-30D878F96AD2}" srcOrd="0" destOrd="0" presId="urn:microsoft.com/office/officeart/2005/8/layout/orgChart1"/>
    <dgm:cxn modelId="{A2E84C7E-76BF-2545-BD7D-D61658740C9D}" type="presParOf" srcId="{EA720ADA-6AE5-E740-B893-AB405C25441F}" destId="{8501D5B4-A5DC-B64B-99E3-A43233ABB00E}" srcOrd="1" destOrd="0" presId="urn:microsoft.com/office/officeart/2005/8/layout/orgChart1"/>
    <dgm:cxn modelId="{1A0179EA-1A74-A84E-9FFF-B670218A38F9}" type="presParOf" srcId="{F0B57DAB-4066-D448-97B4-7A4225C30495}" destId="{02A2DC8A-F215-564B-B6AC-B9940AFDA6D2}" srcOrd="1" destOrd="0" presId="urn:microsoft.com/office/officeart/2005/8/layout/orgChart1"/>
    <dgm:cxn modelId="{DB148EA6-E12E-B04F-A70E-8C63502320D6}" type="presParOf" srcId="{F0B57DAB-4066-D448-97B4-7A4225C30495}" destId="{18D1E16E-DE8E-0A41-ADEE-900E558FC274}" srcOrd="2" destOrd="0" presId="urn:microsoft.com/office/officeart/2005/8/layout/orgChart1"/>
    <dgm:cxn modelId="{CCC485FF-C92F-F440-9914-9365EEC2ECAC}" type="presParOf" srcId="{9CF7F7D2-604E-E24C-8B1B-3A7042C1CCD8}" destId="{DE14A549-19B9-BC49-8B0F-DC9209DCD847}" srcOrd="2" destOrd="0" presId="urn:microsoft.com/office/officeart/2005/8/layout/orgChart1"/>
    <dgm:cxn modelId="{C28608FF-CF6C-5F48-8B84-C9A39B10841A}" type="presParOf" srcId="{9CF7F7D2-604E-E24C-8B1B-3A7042C1CCD8}" destId="{7C8BF999-D770-2245-B06D-20334DBAA257}" srcOrd="3" destOrd="0" presId="urn:microsoft.com/office/officeart/2005/8/layout/orgChart1"/>
    <dgm:cxn modelId="{BF903FBD-6FEB-F947-B330-DB24E9445FD1}" type="presParOf" srcId="{7C8BF999-D770-2245-B06D-20334DBAA257}" destId="{D233EAFF-F22A-3A40-9D02-11D6B007EE26}" srcOrd="0" destOrd="0" presId="urn:microsoft.com/office/officeart/2005/8/layout/orgChart1"/>
    <dgm:cxn modelId="{833EA5CD-A7B1-D64B-9EF2-6E416D87195C}" type="presParOf" srcId="{D233EAFF-F22A-3A40-9D02-11D6B007EE26}" destId="{E4A77CD8-D2A7-3144-9853-3D97764793E7}" srcOrd="0" destOrd="0" presId="urn:microsoft.com/office/officeart/2005/8/layout/orgChart1"/>
    <dgm:cxn modelId="{33F5D7D5-1A31-4147-AEB2-64AAE37F109B}" type="presParOf" srcId="{D233EAFF-F22A-3A40-9D02-11D6B007EE26}" destId="{2B5CD63A-22E1-9448-B227-9C7BB923AA10}" srcOrd="1" destOrd="0" presId="urn:microsoft.com/office/officeart/2005/8/layout/orgChart1"/>
    <dgm:cxn modelId="{9F4D3058-5140-0D4B-AFD5-A2D1C510F487}" type="presParOf" srcId="{7C8BF999-D770-2245-B06D-20334DBAA257}" destId="{0E4DED21-79EA-C442-AE16-DFDADC11DCAE}" srcOrd="1" destOrd="0" presId="urn:microsoft.com/office/officeart/2005/8/layout/orgChart1"/>
    <dgm:cxn modelId="{257113B4-6CC4-AD47-9ED2-433B09C08026}" type="presParOf" srcId="{7C8BF999-D770-2245-B06D-20334DBAA257}" destId="{7F776DAE-8E54-5546-A47A-D574FB84EB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14A549-19B9-BC49-8B0F-DC9209DCD847}">
      <dsp:nvSpPr>
        <dsp:cNvPr id="0" name=""/>
        <dsp:cNvSpPr/>
      </dsp:nvSpPr>
      <dsp:spPr>
        <a:xfrm>
          <a:off x="5109832" y="1797969"/>
          <a:ext cx="471817" cy="772698"/>
        </a:xfrm>
        <a:custGeom>
          <a:avLst/>
          <a:gdLst/>
          <a:ahLst/>
          <a:cxnLst/>
          <a:rect l="0" t="0" r="0" b="0"/>
          <a:pathLst>
            <a:path>
              <a:moveTo>
                <a:pt x="471817" y="0"/>
              </a:moveTo>
              <a:lnTo>
                <a:pt x="471817" y="772698"/>
              </a:lnTo>
              <a:lnTo>
                <a:pt x="0" y="7726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EDF70B-19E2-B247-BA6C-35C005CBBC95}">
      <dsp:nvSpPr>
        <dsp:cNvPr id="0" name=""/>
        <dsp:cNvSpPr/>
      </dsp:nvSpPr>
      <dsp:spPr>
        <a:xfrm>
          <a:off x="5581649" y="1797969"/>
          <a:ext cx="313067" cy="12705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0516"/>
              </a:lnTo>
              <a:lnTo>
                <a:pt x="313067" y="127051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DEDA6B-F612-5548-975B-058E5645B652}">
      <dsp:nvSpPr>
        <dsp:cNvPr id="0" name=""/>
        <dsp:cNvSpPr/>
      </dsp:nvSpPr>
      <dsp:spPr>
        <a:xfrm>
          <a:off x="5581649" y="1797969"/>
          <a:ext cx="4371582" cy="221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997"/>
              </a:lnTo>
              <a:lnTo>
                <a:pt x="4371582" y="1962997"/>
              </a:lnTo>
              <a:lnTo>
                <a:pt x="4371582" y="2215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CF4BDC-2C8A-F34C-AD40-F45964D65786}">
      <dsp:nvSpPr>
        <dsp:cNvPr id="0" name=""/>
        <dsp:cNvSpPr/>
      </dsp:nvSpPr>
      <dsp:spPr>
        <a:xfrm>
          <a:off x="5581649" y="1797969"/>
          <a:ext cx="1457194" cy="22158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2997"/>
              </a:lnTo>
              <a:lnTo>
                <a:pt x="1457194" y="1962997"/>
              </a:lnTo>
              <a:lnTo>
                <a:pt x="1457194" y="2215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F2B3F1-2E53-3B40-80F0-29C797B7F55B}">
      <dsp:nvSpPr>
        <dsp:cNvPr id="0" name=""/>
        <dsp:cNvSpPr/>
      </dsp:nvSpPr>
      <dsp:spPr>
        <a:xfrm>
          <a:off x="4124455" y="1797969"/>
          <a:ext cx="1457194" cy="2215898"/>
        </a:xfrm>
        <a:custGeom>
          <a:avLst/>
          <a:gdLst/>
          <a:ahLst/>
          <a:cxnLst/>
          <a:rect l="0" t="0" r="0" b="0"/>
          <a:pathLst>
            <a:path>
              <a:moveTo>
                <a:pt x="1457194" y="0"/>
              </a:moveTo>
              <a:lnTo>
                <a:pt x="1457194" y="1962997"/>
              </a:lnTo>
              <a:lnTo>
                <a:pt x="0" y="1962997"/>
              </a:lnTo>
              <a:lnTo>
                <a:pt x="0" y="2215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BE7394-D6E6-AE4E-AF7D-138457080116}">
      <dsp:nvSpPr>
        <dsp:cNvPr id="0" name=""/>
        <dsp:cNvSpPr/>
      </dsp:nvSpPr>
      <dsp:spPr>
        <a:xfrm>
          <a:off x="1210067" y="1797969"/>
          <a:ext cx="4371582" cy="2215898"/>
        </a:xfrm>
        <a:custGeom>
          <a:avLst/>
          <a:gdLst/>
          <a:ahLst/>
          <a:cxnLst/>
          <a:rect l="0" t="0" r="0" b="0"/>
          <a:pathLst>
            <a:path>
              <a:moveTo>
                <a:pt x="4371582" y="0"/>
              </a:moveTo>
              <a:lnTo>
                <a:pt x="4371582" y="1962997"/>
              </a:lnTo>
              <a:lnTo>
                <a:pt x="0" y="1962997"/>
              </a:lnTo>
              <a:lnTo>
                <a:pt x="0" y="221589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7C1617-4D93-DC49-9D87-75590FDD5938}">
      <dsp:nvSpPr>
        <dsp:cNvPr id="0" name=""/>
        <dsp:cNvSpPr/>
      </dsp:nvSpPr>
      <dsp:spPr>
        <a:xfrm>
          <a:off x="4377357" y="593676"/>
          <a:ext cx="2408585" cy="12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 err="1"/>
            <a:t>Amb</a:t>
          </a:r>
          <a:r>
            <a:rPr lang="en-GB" sz="2100" kern="1200" dirty="0"/>
            <a:t>. Luca Ferrari – G7 Sherpa &amp; G7 Diplomatic Advisor to the Prime Minister</a:t>
          </a:r>
        </a:p>
      </dsp:txBody>
      <dsp:txXfrm>
        <a:off x="4377357" y="593676"/>
        <a:ext cx="2408585" cy="1204292"/>
      </dsp:txXfrm>
    </dsp:sp>
    <dsp:sp modelId="{F077C9FB-6658-E24F-8CD9-72DB3251CA98}">
      <dsp:nvSpPr>
        <dsp:cNvPr id="0" name=""/>
        <dsp:cNvSpPr/>
      </dsp:nvSpPr>
      <dsp:spPr>
        <a:xfrm>
          <a:off x="5774" y="4013868"/>
          <a:ext cx="2408585" cy="12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Francesco Rampa (Food &amp; Nutrition Expert)	</a:t>
          </a:r>
        </a:p>
      </dsp:txBody>
      <dsp:txXfrm>
        <a:off x="5774" y="4013868"/>
        <a:ext cx="2408585" cy="1204292"/>
      </dsp:txXfrm>
    </dsp:sp>
    <dsp:sp modelId="{117033C1-180C-8844-A4D4-327204AF9CA5}">
      <dsp:nvSpPr>
        <dsp:cNvPr id="0" name=""/>
        <dsp:cNvSpPr/>
      </dsp:nvSpPr>
      <dsp:spPr>
        <a:xfrm>
          <a:off x="2920162" y="4013868"/>
          <a:ext cx="2408585" cy="12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Claudio Cali (Health Expert)</a:t>
          </a:r>
        </a:p>
      </dsp:txBody>
      <dsp:txXfrm>
        <a:off x="2920162" y="4013868"/>
        <a:ext cx="2408585" cy="1204292"/>
      </dsp:txXfrm>
    </dsp:sp>
    <dsp:sp modelId="{D8C1F62D-F9FD-B34D-B365-162F1DB9C0BA}">
      <dsp:nvSpPr>
        <dsp:cNvPr id="0" name=""/>
        <dsp:cNvSpPr/>
      </dsp:nvSpPr>
      <dsp:spPr>
        <a:xfrm>
          <a:off x="5834551" y="4013868"/>
          <a:ext cx="2408585" cy="12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Agostino </a:t>
          </a:r>
          <a:r>
            <a:rPr lang="en-GB" sz="2100" kern="1200" dirty="0" err="1"/>
            <a:t>Inguscio</a:t>
          </a:r>
          <a:r>
            <a:rPr lang="en-GB" sz="2100" kern="1200" dirty="0"/>
            <a:t> &amp; </a:t>
          </a:r>
          <a:r>
            <a:rPr lang="en-GB" sz="2100" kern="1200" dirty="0" err="1"/>
            <a:t>Duccio</a:t>
          </a:r>
          <a:r>
            <a:rPr lang="en-GB" sz="2100" kern="1200" dirty="0"/>
            <a:t> Maria </a:t>
          </a:r>
          <a:r>
            <a:rPr lang="en-GB" sz="2100" kern="1200" dirty="0" err="1"/>
            <a:t>Tenti</a:t>
          </a:r>
          <a:r>
            <a:rPr lang="en-GB" sz="2100" kern="1200" dirty="0"/>
            <a:t> (Climate Energy &amp; Env Experts)</a:t>
          </a:r>
        </a:p>
      </dsp:txBody>
      <dsp:txXfrm>
        <a:off x="5834551" y="4013868"/>
        <a:ext cx="2408585" cy="1204292"/>
      </dsp:txXfrm>
    </dsp:sp>
    <dsp:sp modelId="{EAC98E55-CCDC-4A49-BEE5-695B4F18636C}">
      <dsp:nvSpPr>
        <dsp:cNvPr id="0" name=""/>
        <dsp:cNvSpPr/>
      </dsp:nvSpPr>
      <dsp:spPr>
        <a:xfrm>
          <a:off x="8748939" y="4013868"/>
          <a:ext cx="2408585" cy="12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11 other experts</a:t>
          </a:r>
        </a:p>
      </dsp:txBody>
      <dsp:txXfrm>
        <a:off x="8748939" y="4013868"/>
        <a:ext cx="2408585" cy="1204292"/>
      </dsp:txXfrm>
    </dsp:sp>
    <dsp:sp modelId="{6C49CCD0-54F8-2145-A113-30D878F96AD2}">
      <dsp:nvSpPr>
        <dsp:cNvPr id="0" name=""/>
        <dsp:cNvSpPr/>
      </dsp:nvSpPr>
      <dsp:spPr>
        <a:xfrm>
          <a:off x="5894717" y="2466340"/>
          <a:ext cx="2408585" cy="12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Fausto </a:t>
          </a:r>
          <a:r>
            <a:rPr lang="en-GB" sz="2100" kern="1200" dirty="0" err="1"/>
            <a:t>Panchianco</a:t>
          </a:r>
          <a:r>
            <a:rPr lang="en-GB" sz="2100" kern="1200" dirty="0"/>
            <a:t> – G7 </a:t>
          </a:r>
          <a:r>
            <a:rPr lang="en-US" sz="2100" kern="1200" dirty="0"/>
            <a:t>Head of Office</a:t>
          </a:r>
          <a:endParaRPr lang="en-GB" sz="2100" kern="1200" dirty="0"/>
        </a:p>
      </dsp:txBody>
      <dsp:txXfrm>
        <a:off x="5894717" y="2466340"/>
        <a:ext cx="2408585" cy="1204292"/>
      </dsp:txXfrm>
    </dsp:sp>
    <dsp:sp modelId="{E4A77CD8-D2A7-3144-9853-3D97764793E7}">
      <dsp:nvSpPr>
        <dsp:cNvPr id="0" name=""/>
        <dsp:cNvSpPr/>
      </dsp:nvSpPr>
      <dsp:spPr>
        <a:xfrm>
          <a:off x="2701246" y="1968521"/>
          <a:ext cx="2408585" cy="12042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 dirty="0"/>
            <a:t>Fabrizio </a:t>
          </a:r>
          <a:r>
            <a:rPr lang="en-GB" sz="2100" kern="1200" dirty="0" err="1"/>
            <a:t>Saggio</a:t>
          </a:r>
          <a:r>
            <a:rPr lang="en-GB" sz="2100" kern="1200" dirty="0"/>
            <a:t> –Diplomatic Advisor to PM</a:t>
          </a:r>
        </a:p>
      </dsp:txBody>
      <dsp:txXfrm>
        <a:off x="2701246" y="1968521"/>
        <a:ext cx="2408585" cy="1204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B6062-0B36-BD4A-BE84-1D6B67B50615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62696-9ABD-CA46-987C-8915C5249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25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0A373-2B80-6346-B516-39D3B86DDF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5F11E2-296B-B642-97C6-D9A691C3C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A4134D-19BB-D344-99F7-6D76B16D9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A4E07-5376-9642-BA9C-967B84C77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56060A-F537-D046-B391-736EC1F3A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80259" y="4608513"/>
            <a:ext cx="2743200" cy="365125"/>
          </a:xfrm>
        </p:spPr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8633E6-5308-BD19-6962-8AD52BB74BC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89073" y="3867150"/>
            <a:ext cx="3733800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734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0C42E-BDB7-9F4E-8246-B1C943218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E481AD-084B-3447-AE90-305161CD7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71B2D-FB01-7F4A-AEE8-1CD3AB960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34990-5948-A543-BD6E-7A3F48198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23C13-4F3E-064C-971A-00E6C070D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2829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F5DA20-B38B-464A-A9E2-1AF12680A5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781EEB-0384-524A-ABFB-841EC86B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89FBA-B4FA-494B-A946-25A47F4A8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92DC54-CA06-A34C-B3FD-B83CD201A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7459D-978C-EB44-AFB7-22FF6F992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6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921AC-6AFE-C048-97DB-69E4B3476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71C3CA-ADF7-AC44-8AE5-13DBD73E2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BAD4D6-0B9C-7640-97E9-E25A7275E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3D9934-679B-C548-A186-E79AB416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558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2B8EFB-88E6-7242-8C49-35F9F9CB2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F28697-D968-DB42-8234-25214AC3F3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B3801-30A3-1943-AEEE-DAD6AFFE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08D61-9DA0-0B40-802F-037FAC2A9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A078D4-5A1F-C34D-969C-D24388F72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9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11ACF-FFFF-7F42-AE5A-16CED19A1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C09BF0-BF59-FA44-A20F-B5F03EB0BC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995AA07-A480-CE46-A71F-618BF7BABB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63E3A3-472A-1742-AA30-C00309A9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FB191C-A8E8-9E45-B9BD-B9F51E21F3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54708-B9D7-3644-8DF6-B47B7979A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11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04E03-DB17-2641-B741-77751BB94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3CD4C-CD99-5D46-B955-4095784659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EBA2B-1DC2-A04A-BE91-89FBF7FCF8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E3AE9C-3F64-DE48-8C1B-2A2CFFDDF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E20C37-B295-E546-9AD6-46E5A80A06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8060CE-3E65-E84B-A544-E22489200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424393-7C07-1348-97F4-992D23319E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5E47A3-A383-6946-BE6B-20A157A0B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983E4-DD92-9D4D-81E8-F2DC07EF1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2055BE-5FE8-6142-AFB9-D46FCBC49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B20E0-88D3-C741-9274-9F4F94723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A4A8DD-96A9-F345-8D82-0C8CCE9B8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3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89A9227-4330-234E-830F-1A760861A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56D721-4C4E-8E40-BC76-5AC9BB5DA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F197F3-85F7-164E-AF8A-0E3B4713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224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AFB63-911F-9B40-A9BD-D1B5974F9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CC5120-0709-5146-A33B-E36D77CED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DAF6C5-1352-1445-B25D-114A9F2E85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E015B-FBF6-174B-BBF9-27B5AFAEF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8DDA4F-CE52-3843-A044-EA9DA45AF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F856BB-528C-5C4A-B733-4AADEA194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74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A1660-DFBF-C743-A714-8DF6EE52D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3CF9186-2F38-C948-953F-BF9BA78743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BF8D45-17B0-2846-B971-40C7C9035E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90AC64-0FB3-2744-BE30-A6DD74002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46E585-49A7-894B-9583-9B3A8F757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6F82E-E2F1-3F4D-BCEB-A7D56B100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76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tx2">
                <a:lumMod val="20000"/>
                <a:lumOff val="80000"/>
              </a:schemeClr>
            </a:gs>
            <a:gs pos="50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0A585-02F0-1C4F-BB13-4E6DAED80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808F3-8C71-BC44-A62A-0AA0121FB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C3CA2-50CC-A14F-8011-B4163A3BA2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92C1C-7F64-CA49-AA8F-35A49F7E2191}" type="datetimeFigureOut">
              <a:rPr lang="en-US" smtClean="0"/>
              <a:t>1/11/24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6F015-2AD2-4048-BBD7-C789BD1C7F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7A76D-25D9-1D42-BD66-73D43EA540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5371-D092-F04E-91E8-46109CAEDBF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012CD4-5F85-B7CC-0193-91A3D105042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45028" y="6219666"/>
            <a:ext cx="2157128" cy="63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0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55D8-26D5-8245-848E-CBD632177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DFBAFD-60F7-014B-A2D4-B0DFB9C6A2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49F0E5-46A7-B980-138F-4E09DB833F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332" y="359955"/>
            <a:ext cx="11361271" cy="583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15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F23799-FBE4-C845-AC16-9F0A4D2E2A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72770" y="336394"/>
            <a:ext cx="5821417" cy="1804639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D7DDB8-29E8-3E4D-8A28-B29D07710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5023" y="2995908"/>
            <a:ext cx="4487747" cy="3365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7BD422B-3822-E94A-A86D-5FBE4A8F50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5041" y="139080"/>
            <a:ext cx="2960339" cy="26359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4B1FFFF-08F2-7945-A58C-C9F591052D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410" y="3100039"/>
            <a:ext cx="5194073" cy="28194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30AA47-9177-F742-A025-DDD99452C788}"/>
              </a:ext>
            </a:extLst>
          </p:cNvPr>
          <p:cNvSpPr txBox="1"/>
          <p:nvPr/>
        </p:nvSpPr>
        <p:spPr>
          <a:xfrm>
            <a:off x="282427" y="139080"/>
            <a:ext cx="19626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Civil 7 </a:t>
            </a:r>
          </a:p>
        </p:txBody>
      </p:sp>
    </p:spTree>
    <p:extLst>
      <p:ext uri="{BB962C8B-B14F-4D97-AF65-F5344CB8AC3E}">
        <p14:creationId xmlns:p14="http://schemas.microsoft.com/office/powerpoint/2010/main" val="1561429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A4F5-3DD0-7443-812F-1E5D4D0DD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085" y="214009"/>
            <a:ext cx="1486711" cy="1692613"/>
          </a:xfrm>
        </p:spPr>
        <p:txBody>
          <a:bodyPr>
            <a:normAutofit fontScale="90000"/>
          </a:bodyPr>
          <a:lstStyle/>
          <a:p>
            <a:r>
              <a:rPr lang="en-US" dirty="0"/>
              <a:t>C7</a:t>
            </a:r>
            <a:br>
              <a:rPr lang="en-US" dirty="0"/>
            </a:br>
            <a:r>
              <a:rPr lang="en-US" dirty="0"/>
              <a:t>2005 - 2012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28F5FA-C232-2F42-93CF-FE6E184BB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615" y="204281"/>
            <a:ext cx="9584274" cy="5914316"/>
          </a:xfrm>
        </p:spPr>
      </p:pic>
    </p:spTree>
    <p:extLst>
      <p:ext uri="{BB962C8B-B14F-4D97-AF65-F5344CB8AC3E}">
        <p14:creationId xmlns:p14="http://schemas.microsoft.com/office/powerpoint/2010/main" val="861555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8FD8B-74EA-F64C-8E47-960F15CD9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21" y="773687"/>
            <a:ext cx="1505903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C7 </a:t>
            </a:r>
            <a:br>
              <a:rPr lang="en-US" dirty="0"/>
            </a:br>
            <a:r>
              <a:rPr lang="en-US" dirty="0"/>
              <a:t>2013 - 2023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5419643B-5967-92B8-ADBA-DADDC8053D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4999" y="424335"/>
            <a:ext cx="9492820" cy="5751761"/>
          </a:xfrm>
        </p:spPr>
      </p:pic>
    </p:spTree>
    <p:extLst>
      <p:ext uri="{BB962C8B-B14F-4D97-AF65-F5344CB8AC3E}">
        <p14:creationId xmlns:p14="http://schemas.microsoft.com/office/powerpoint/2010/main" val="142698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C3087-88F5-6147-B27B-7B3BFC52B1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&amp; followed by discussion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21AAC49-D307-924F-BBA1-8D07DB6554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4787" y="1886744"/>
            <a:ext cx="8276213" cy="4229100"/>
          </a:xfrm>
        </p:spPr>
      </p:pic>
    </p:spTree>
    <p:extLst>
      <p:ext uri="{BB962C8B-B14F-4D97-AF65-F5344CB8AC3E}">
        <p14:creationId xmlns:p14="http://schemas.microsoft.com/office/powerpoint/2010/main" val="1231173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93721-366D-D843-82D7-08356B8E5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06" y="500062"/>
            <a:ext cx="2465586" cy="1325563"/>
          </a:xfrm>
        </p:spPr>
        <p:txBody>
          <a:bodyPr>
            <a:noAutofit/>
          </a:bodyPr>
          <a:lstStyle/>
          <a:p>
            <a:r>
              <a:rPr lang="en-US" sz="3800" b="1" dirty="0"/>
              <a:t>Briefing</a:t>
            </a:r>
            <a:br>
              <a:rPr lang="en-US" sz="3800" b="1" dirty="0"/>
            </a:br>
            <a:r>
              <a:rPr lang="en-US" sz="3800" b="1" dirty="0"/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B1BA98-87D4-6554-599D-48B593415C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714" y="1659372"/>
            <a:ext cx="10515600" cy="4351338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Agenda &amp; Politics: agenda, ambition, red flags </a:t>
            </a:r>
          </a:p>
          <a:p>
            <a:r>
              <a:rPr lang="en-US" dirty="0"/>
              <a:t>Ways of Working: Sherpa Office, </a:t>
            </a:r>
            <a:r>
              <a:rPr lang="en-US" dirty="0" err="1"/>
              <a:t>Ministerials</a:t>
            </a:r>
            <a:endParaRPr lang="en-US" dirty="0"/>
          </a:p>
          <a:p>
            <a:r>
              <a:rPr lang="en-US" dirty="0"/>
              <a:t>Civil Society Engagement </a:t>
            </a:r>
          </a:p>
          <a:p>
            <a:r>
              <a:rPr lang="en-US" dirty="0"/>
              <a:t>Issues: Deep dive on climate</a:t>
            </a:r>
          </a:p>
          <a:p>
            <a:r>
              <a:rPr lang="en-US" dirty="0"/>
              <a:t>Question &amp; Answers and Briefing Participant’s Positions &amp; Priorities.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752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56BF1B6-14B8-9E48-9949-8C31CA1117C4}"/>
              </a:ext>
            </a:extLst>
          </p:cNvPr>
          <p:cNvSpPr txBox="1"/>
          <p:nvPr/>
        </p:nvSpPr>
        <p:spPr>
          <a:xfrm>
            <a:off x="5105333" y="1431315"/>
            <a:ext cx="67581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Africa – partnership, economic, emigration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AI – AI and </a:t>
            </a:r>
            <a:r>
              <a:rPr lang="en-US" sz="2800" b="1" dirty="0" err="1"/>
              <a:t>labour</a:t>
            </a: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Climate &amp; Energy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Food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Migration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Gender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Nuclear Proliferation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Ukraine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Gaza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Economics &amp; Finance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7F5988-032B-494A-8886-B9CBA8B64D37}"/>
              </a:ext>
            </a:extLst>
          </p:cNvPr>
          <p:cNvSpPr txBox="1"/>
          <p:nvPr/>
        </p:nvSpPr>
        <p:spPr>
          <a:xfrm>
            <a:off x="5008353" y="594593"/>
            <a:ext cx="3874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G7 Agenda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CCE19A-2B32-764F-824E-8ECA6BD20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981" y="564416"/>
            <a:ext cx="3487228" cy="303275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F49E0C-F02E-DF02-2D58-87211CCFE28A}"/>
              </a:ext>
            </a:extLst>
          </p:cNvPr>
          <p:cNvSpPr txBox="1"/>
          <p:nvPr/>
        </p:nvSpPr>
        <p:spPr>
          <a:xfrm>
            <a:off x="566981" y="5217564"/>
            <a:ext cx="3078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www.g7italy.it</a:t>
            </a:r>
          </a:p>
        </p:txBody>
      </p:sp>
    </p:spTree>
    <p:extLst>
      <p:ext uri="{BB962C8B-B14F-4D97-AF65-F5344CB8AC3E}">
        <p14:creationId xmlns:p14="http://schemas.microsoft.com/office/powerpoint/2010/main" val="1388706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C9B5C-D34D-3141-BA24-135C2DB65E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276" y="-92075"/>
            <a:ext cx="10515600" cy="1325563"/>
          </a:xfrm>
        </p:spPr>
        <p:txBody>
          <a:bodyPr/>
          <a:lstStyle/>
          <a:p>
            <a:r>
              <a:rPr lang="en-US" b="1" dirty="0"/>
              <a:t>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4F907-B633-3742-BE38-CC978A983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62681"/>
            <a:ext cx="10515600" cy="5114282"/>
          </a:xfrm>
        </p:spPr>
        <p:txBody>
          <a:bodyPr>
            <a:normAutofit/>
          </a:bodyPr>
          <a:lstStyle/>
          <a:p>
            <a:r>
              <a:rPr lang="en-US" b="1" dirty="0"/>
              <a:t>Africa</a:t>
            </a:r>
            <a:r>
              <a:rPr lang="en-US" dirty="0"/>
              <a:t> – Italy wants a renewed engagement Africa – more partnership than predator. Will invite a number of African Heads of State. </a:t>
            </a:r>
            <a:r>
              <a:rPr lang="en-US" dirty="0" err="1"/>
              <a:t>Meloni’s</a:t>
            </a:r>
            <a:r>
              <a:rPr lang="en-US" dirty="0"/>
              <a:t> Sherpa called the 2024 G7 the ‘Mediterranean Summit’</a:t>
            </a:r>
          </a:p>
          <a:p>
            <a:r>
              <a:rPr lang="en-US" b="1" dirty="0"/>
              <a:t>AI</a:t>
            </a:r>
            <a:r>
              <a:rPr lang="en-US" dirty="0"/>
              <a:t> – </a:t>
            </a:r>
            <a:r>
              <a:rPr lang="en-US" dirty="0" err="1"/>
              <a:t>Meloni</a:t>
            </a:r>
            <a:r>
              <a:rPr lang="en-US" dirty="0"/>
              <a:t> recently introduced this as a priority – will have an event on this in the lead up to the Summit – focus is on AI and </a:t>
            </a:r>
            <a:r>
              <a:rPr lang="en-US" dirty="0" err="1"/>
              <a:t>labour</a:t>
            </a:r>
            <a:endParaRPr lang="en-US" dirty="0"/>
          </a:p>
          <a:p>
            <a:r>
              <a:rPr lang="en-US" b="1" dirty="0"/>
              <a:t>Migration</a:t>
            </a:r>
            <a:r>
              <a:rPr lang="en-US" dirty="0"/>
              <a:t> – how to address migration. Linked to the focus on Africa. Very important domestic issue for </a:t>
            </a:r>
            <a:r>
              <a:rPr lang="en-US" dirty="0" err="1"/>
              <a:t>Meloni</a:t>
            </a:r>
            <a:r>
              <a:rPr lang="en-US" dirty="0"/>
              <a:t>.</a:t>
            </a:r>
          </a:p>
          <a:p>
            <a:r>
              <a:rPr lang="en-US" b="1" dirty="0"/>
              <a:t>Climate</a:t>
            </a:r>
            <a:r>
              <a:rPr lang="en-US" dirty="0"/>
              <a:t> – climate finance, energy transition especially in Global South</a:t>
            </a:r>
          </a:p>
        </p:txBody>
      </p:sp>
    </p:spTree>
    <p:extLst>
      <p:ext uri="{BB962C8B-B14F-4D97-AF65-F5344CB8AC3E}">
        <p14:creationId xmlns:p14="http://schemas.microsoft.com/office/powerpoint/2010/main" val="1241854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3CBD21-0A08-3442-B94C-C4BBFC29B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063" y="-131691"/>
            <a:ext cx="5060182" cy="1325563"/>
          </a:xfrm>
        </p:spPr>
        <p:txBody>
          <a:bodyPr/>
          <a:lstStyle/>
          <a:p>
            <a:r>
              <a:rPr lang="en-US" dirty="0" err="1"/>
              <a:t>Ministerials</a:t>
            </a:r>
            <a:r>
              <a:rPr lang="en-US" dirty="0"/>
              <a:t> 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57DE1-BE26-344E-915A-CFAF9139B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600" y="1108651"/>
            <a:ext cx="5884147" cy="5664128"/>
          </a:xfrm>
        </p:spPr>
        <p:txBody>
          <a:bodyPr>
            <a:normAutofit/>
          </a:bodyPr>
          <a:lstStyle/>
          <a:p>
            <a:r>
              <a:rPr lang="en-US" sz="2600" dirty="0"/>
              <a:t>Culture (19-21 Sep)</a:t>
            </a:r>
          </a:p>
          <a:p>
            <a:r>
              <a:rPr lang="en-US" sz="2600" dirty="0" err="1"/>
              <a:t>Labour</a:t>
            </a:r>
            <a:r>
              <a:rPr lang="en-US" sz="2600" dirty="0"/>
              <a:t> &amp; Employment (11-13 Sep)</a:t>
            </a:r>
          </a:p>
          <a:p>
            <a:r>
              <a:rPr lang="en-US" sz="2600" dirty="0"/>
              <a:t>Agriculture (26-28 Sep)</a:t>
            </a:r>
          </a:p>
          <a:p>
            <a:r>
              <a:rPr lang="en-US" sz="2600" b="1" dirty="0"/>
              <a:t>International Development </a:t>
            </a:r>
            <a:r>
              <a:rPr lang="en-US" sz="2600" dirty="0"/>
              <a:t>(Oct </a:t>
            </a:r>
            <a:r>
              <a:rPr lang="en-US" sz="2600" dirty="0" err="1"/>
              <a:t>tbd</a:t>
            </a:r>
            <a:endParaRPr lang="en-US" sz="2600" dirty="0"/>
          </a:p>
          <a:p>
            <a:r>
              <a:rPr lang="en-US" sz="2600" dirty="0"/>
              <a:t>Interior (2-4 October)</a:t>
            </a:r>
          </a:p>
          <a:p>
            <a:r>
              <a:rPr lang="en-US" sz="2600" b="1" dirty="0"/>
              <a:t>Gender Equality &amp; Women’s Empowerment </a:t>
            </a:r>
            <a:r>
              <a:rPr lang="en-US" sz="2600" dirty="0"/>
              <a:t>(4-6 Oct)</a:t>
            </a:r>
          </a:p>
          <a:p>
            <a:r>
              <a:rPr lang="en-US" sz="2600" b="1" dirty="0"/>
              <a:t>Health</a:t>
            </a:r>
            <a:r>
              <a:rPr lang="en-US" sz="2600" dirty="0"/>
              <a:t> (9-10 Oct)</a:t>
            </a:r>
          </a:p>
          <a:p>
            <a:r>
              <a:rPr lang="en-US" sz="2600" dirty="0"/>
              <a:t>Inclusion &amp; Disability (14-16 Oct)</a:t>
            </a:r>
          </a:p>
          <a:p>
            <a:r>
              <a:rPr lang="en-US" sz="2600" dirty="0"/>
              <a:t>Tourism (November TBC)</a:t>
            </a:r>
          </a:p>
          <a:p>
            <a:r>
              <a:rPr lang="en-US" sz="2600" b="1" dirty="0"/>
              <a:t>Foreign Affairs </a:t>
            </a:r>
            <a:r>
              <a:rPr lang="en-US" sz="2600" dirty="0"/>
              <a:t>(late 2024)</a:t>
            </a:r>
          </a:p>
          <a:p>
            <a:pPr marL="0" indent="0">
              <a:buNone/>
            </a:pPr>
            <a:endParaRPr lang="en-US" sz="2600" dirty="0"/>
          </a:p>
          <a:p>
            <a:endParaRPr lang="en-US" sz="2600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3509AF9-6A71-CD6C-1293-D190DB8623A0}"/>
              </a:ext>
            </a:extLst>
          </p:cNvPr>
          <p:cNvSpPr txBox="1">
            <a:spLocks/>
          </p:cNvSpPr>
          <p:nvPr/>
        </p:nvSpPr>
        <p:spPr>
          <a:xfrm>
            <a:off x="226062" y="1076180"/>
            <a:ext cx="6479538" cy="500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dirty="0"/>
              <a:t>Industry, Tech &amp; Digital (13-15 Mar)</a:t>
            </a:r>
          </a:p>
          <a:p>
            <a:r>
              <a:rPr lang="en-US" sz="2600" dirty="0"/>
              <a:t>Transport (11-13 Apr)</a:t>
            </a:r>
          </a:p>
          <a:p>
            <a:r>
              <a:rPr lang="en-US" sz="2600" b="1" dirty="0"/>
              <a:t>Foreign Affairs </a:t>
            </a:r>
            <a:r>
              <a:rPr lang="en-US" sz="2600" dirty="0"/>
              <a:t>(17-19 Apr)</a:t>
            </a:r>
          </a:p>
          <a:p>
            <a:r>
              <a:rPr lang="en-US" sz="2600" b="1" dirty="0"/>
              <a:t>Climate, Energy &amp; Environment </a:t>
            </a:r>
            <a:r>
              <a:rPr lang="en-US" sz="2600" dirty="0"/>
              <a:t>(28-30 Apr)</a:t>
            </a:r>
          </a:p>
          <a:p>
            <a:r>
              <a:rPr lang="en-US" sz="2600" dirty="0"/>
              <a:t>Justice (9-10 May)</a:t>
            </a:r>
          </a:p>
          <a:p>
            <a:r>
              <a:rPr lang="en-US" sz="2600" b="1" dirty="0"/>
              <a:t>Finance</a:t>
            </a:r>
            <a:r>
              <a:rPr lang="en-US" sz="2600" dirty="0"/>
              <a:t> (23-25 May)</a:t>
            </a:r>
          </a:p>
          <a:p>
            <a:r>
              <a:rPr lang="en-US" sz="2600" b="1" dirty="0"/>
              <a:t>Education</a:t>
            </a:r>
            <a:r>
              <a:rPr lang="en-US" sz="2600" dirty="0"/>
              <a:t> (27-29 Jun)</a:t>
            </a:r>
          </a:p>
          <a:p>
            <a:r>
              <a:rPr lang="en-US" sz="2600" dirty="0"/>
              <a:t>Science &amp; Technology (9-11 Jul)</a:t>
            </a:r>
          </a:p>
          <a:p>
            <a:r>
              <a:rPr lang="en-US" sz="2600" dirty="0"/>
              <a:t>Trade (16-27 Jul)</a:t>
            </a:r>
          </a:p>
          <a:p>
            <a:r>
              <a:rPr lang="en-US" sz="2600" dirty="0"/>
              <a:t>Urban Development (24-26 Jul)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305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B40EB-4D27-B34A-ACDB-0F830CB08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5084" y="407773"/>
            <a:ext cx="7799485" cy="5880401"/>
          </a:xfrm>
        </p:spPr>
      </p:pic>
    </p:spTree>
    <p:extLst>
      <p:ext uri="{BB962C8B-B14F-4D97-AF65-F5344CB8AC3E}">
        <p14:creationId xmlns:p14="http://schemas.microsoft.com/office/powerpoint/2010/main" val="32048370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38ECA-9697-4546-9C5C-AAB10DE9C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3990109" cy="1325563"/>
          </a:xfrm>
        </p:spPr>
        <p:txBody>
          <a:bodyPr>
            <a:normAutofit/>
          </a:bodyPr>
          <a:lstStyle/>
          <a:p>
            <a:r>
              <a:rPr lang="en-US" sz="3200" dirty="0"/>
              <a:t>G7 Sherpa Office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ACDD778-415F-31C3-16A2-41B72395F1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1305017"/>
              </p:ext>
            </p:extLst>
          </p:nvPr>
        </p:nvGraphicFramePr>
        <p:xfrm>
          <a:off x="838200" y="365126"/>
          <a:ext cx="11163300" cy="5811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65504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3E0B-2F3B-5A42-A32D-0C043D43A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Moments – January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41101-2337-1944-BD97-012CF7015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488678"/>
          </a:xfrm>
        </p:spPr>
        <p:txBody>
          <a:bodyPr>
            <a:normAutofit/>
          </a:bodyPr>
          <a:lstStyle/>
          <a:p>
            <a:r>
              <a:rPr lang="en-US" dirty="0"/>
              <a:t>Issue Papers: </a:t>
            </a:r>
          </a:p>
          <a:p>
            <a:pPr lvl="1"/>
            <a:r>
              <a:rPr lang="en-US" dirty="0"/>
              <a:t>Italy will produce issue papers on each of the areas for circulation to the other G7 governments (not public)</a:t>
            </a:r>
          </a:p>
          <a:p>
            <a:r>
              <a:rPr lang="en-US" dirty="0"/>
              <a:t>PM </a:t>
            </a:r>
            <a:r>
              <a:rPr lang="en-US" dirty="0" err="1"/>
              <a:t>Meloni</a:t>
            </a:r>
            <a:r>
              <a:rPr lang="en-US" dirty="0"/>
              <a:t> speech at Davos </a:t>
            </a:r>
          </a:p>
          <a:p>
            <a:pPr lvl="1"/>
            <a:r>
              <a:rPr lang="en-US" dirty="0"/>
              <a:t>will formally lay out the agenda</a:t>
            </a:r>
          </a:p>
          <a:p>
            <a:r>
              <a:rPr lang="en-US" dirty="0"/>
              <a:t>1st Sherpa meeting </a:t>
            </a:r>
          </a:p>
          <a:p>
            <a:pPr lvl="1"/>
            <a:r>
              <a:rPr lang="en-US" dirty="0"/>
              <a:t>will take place in 24</a:t>
            </a:r>
            <a:r>
              <a:rPr lang="en-US" baseline="30000" dirty="0"/>
              <a:t>th</a:t>
            </a:r>
            <a:r>
              <a:rPr lang="en-US" dirty="0"/>
              <a:t> January normally. </a:t>
            </a:r>
          </a:p>
          <a:p>
            <a:pPr lvl="1"/>
            <a:r>
              <a:rPr lang="en-US" dirty="0"/>
              <a:t>The G20 publishes the dates and locations of the Sherpa meetings – the G7 does not</a:t>
            </a:r>
          </a:p>
        </p:txBody>
      </p:sp>
    </p:spTree>
    <p:extLst>
      <p:ext uri="{BB962C8B-B14F-4D97-AF65-F5344CB8AC3E}">
        <p14:creationId xmlns:p14="http://schemas.microsoft.com/office/powerpoint/2010/main" val="2568648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743C-3FCD-9943-8F27-570BC3F2D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89" y="1619993"/>
            <a:ext cx="10515600" cy="1325563"/>
          </a:xfrm>
        </p:spPr>
        <p:txBody>
          <a:bodyPr/>
          <a:lstStyle/>
          <a:p>
            <a:r>
              <a:rPr lang="en-US" dirty="0"/>
              <a:t>G7 Official Engagement Groups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D9B6065-038E-FC49-A029-DCAFA7E7C3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7780" y="160203"/>
            <a:ext cx="1312152" cy="12924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3FED97C-8049-9A40-AC78-33AF8B398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847" y="160203"/>
            <a:ext cx="1227847" cy="1296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A113D1-2C31-F942-9672-AB55C80F33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8019" y="160203"/>
            <a:ext cx="1730442" cy="129783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EEE784F-5EF2-6C42-A67D-A75A6EA347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6548" y="179021"/>
            <a:ext cx="3520329" cy="127959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E251D98-A063-BE46-9A9F-D12917C4E111}"/>
              </a:ext>
            </a:extLst>
          </p:cNvPr>
          <p:cNvSpPr txBox="1"/>
          <p:nvPr/>
        </p:nvSpPr>
        <p:spPr>
          <a:xfrm>
            <a:off x="377589" y="2945556"/>
            <a:ext cx="866863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Business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Civil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/>
              <a:t>Labour</a:t>
            </a:r>
            <a:r>
              <a:rPr lang="en-US" sz="2800" dirty="0"/>
              <a:t>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Science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Think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Urban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Women’s 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Youth 7</a:t>
            </a:r>
          </a:p>
        </p:txBody>
      </p:sp>
    </p:spTree>
    <p:extLst>
      <p:ext uri="{BB962C8B-B14F-4D97-AF65-F5344CB8AC3E}">
        <p14:creationId xmlns:p14="http://schemas.microsoft.com/office/powerpoint/2010/main" val="95271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8358</TotalTime>
  <Words>460</Words>
  <Application>Microsoft Macintosh PowerPoint</Application>
  <PresentationFormat>Widescreen</PresentationFormat>
  <Paragraphs>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Briefing Agenda</vt:lpstr>
      <vt:lpstr>PowerPoint Presentation</vt:lpstr>
      <vt:lpstr>Priorities</vt:lpstr>
      <vt:lpstr>Ministerials 2024</vt:lpstr>
      <vt:lpstr>PowerPoint Presentation</vt:lpstr>
      <vt:lpstr>G7 Sherpa Office</vt:lpstr>
      <vt:lpstr>Key Moments – January</vt:lpstr>
      <vt:lpstr>G7 Official Engagement Groups</vt:lpstr>
      <vt:lpstr>PowerPoint Presentation</vt:lpstr>
      <vt:lpstr>C7 2005 - 2012</vt:lpstr>
      <vt:lpstr>C7  2013 - 2023</vt:lpstr>
      <vt:lpstr>Questions &amp; followed by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 Currah</dc:creator>
  <cp:lastModifiedBy>K Currah</cp:lastModifiedBy>
  <cp:revision>39</cp:revision>
  <cp:lastPrinted>2024-01-10T20:21:58Z</cp:lastPrinted>
  <dcterms:created xsi:type="dcterms:W3CDTF">2022-03-10T09:17:19Z</dcterms:created>
  <dcterms:modified xsi:type="dcterms:W3CDTF">2024-01-11T18:38:25Z</dcterms:modified>
</cp:coreProperties>
</file>